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72" r:id="rId4"/>
    <p:sldId id="273" r:id="rId5"/>
    <p:sldId id="258" r:id="rId6"/>
    <p:sldId id="274" r:id="rId7"/>
    <p:sldId id="275" r:id="rId8"/>
    <p:sldId id="262" r:id="rId9"/>
    <p:sldId id="265" r:id="rId10"/>
    <p:sldId id="264" r:id="rId11"/>
    <p:sldId id="278" r:id="rId12"/>
    <p:sldId id="279" r:id="rId13"/>
    <p:sldId id="277" r:id="rId14"/>
    <p:sldId id="280" r:id="rId15"/>
    <p:sldId id="27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1970753C-6A87-EB44-AAB4-73E28726CAA0}">
          <p14:sldIdLst>
            <p14:sldId id="256"/>
            <p14:sldId id="267"/>
            <p14:sldId id="272"/>
            <p14:sldId id="273"/>
            <p14:sldId id="258"/>
          </p14:sldIdLst>
        </p14:section>
        <p14:section name="Section sans titre" id="{B5BA7F19-96EB-8142-9EEC-E1A8A0A0B5CC}">
          <p14:sldIdLst>
            <p14:sldId id="274"/>
            <p14:sldId id="275"/>
            <p14:sldId id="262"/>
            <p14:sldId id="265"/>
            <p14:sldId id="264"/>
            <p14:sldId id="278"/>
            <p14:sldId id="279"/>
            <p14:sldId id="277"/>
            <p14:sldId id="280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4726"/>
    <a:srgbClr val="23110E"/>
    <a:srgbClr val="261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3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sine Yassine" userId="38eadb216c1086f4" providerId="Windows Live" clId="Web-{8EACD6BC-A4BB-448A-83A8-007378606279}"/>
    <pc:docChg chg="addSld delSld modSld">
      <pc:chgData name="Yassine Yassine" userId="38eadb216c1086f4" providerId="Windows Live" clId="Web-{8EACD6BC-A4BB-448A-83A8-007378606279}" dt="2024-12-17T21:17:03.517" v="107"/>
      <pc:docMkLst>
        <pc:docMk/>
      </pc:docMkLst>
      <pc:sldChg chg="addSp modSp mod setBg">
        <pc:chgData name="Yassine Yassine" userId="38eadb216c1086f4" providerId="Windows Live" clId="Web-{8EACD6BC-A4BB-448A-83A8-007378606279}" dt="2024-12-17T20:59:15.723" v="38" actId="20577"/>
        <pc:sldMkLst>
          <pc:docMk/>
          <pc:sldMk cId="0" sldId="256"/>
        </pc:sldMkLst>
        <pc:spChg chg="mod">
          <ac:chgData name="Yassine Yassine" userId="38eadb216c1086f4" providerId="Windows Live" clId="Web-{8EACD6BC-A4BB-448A-83A8-007378606279}" dt="2024-12-17T20:52:38.369" v="0"/>
          <ac:spMkLst>
            <pc:docMk/>
            <pc:sldMk cId="0" sldId="256"/>
            <ac:spMk id="2" creationId="{00000000-0000-0000-0000-000000000000}"/>
          </ac:spMkLst>
        </pc:spChg>
        <pc:spChg chg="mod">
          <ac:chgData name="Yassine Yassine" userId="38eadb216c1086f4" providerId="Windows Live" clId="Web-{8EACD6BC-A4BB-448A-83A8-007378606279}" dt="2024-12-17T20:59:15.723" v="38" actId="20577"/>
          <ac:spMkLst>
            <pc:docMk/>
            <pc:sldMk cId="0" sldId="256"/>
            <ac:spMk id="3" creationId="{00000000-0000-0000-0000-000000000000}"/>
          </ac:spMkLst>
        </pc:spChg>
        <pc:spChg chg="add">
          <ac:chgData name="Yassine Yassine" userId="38eadb216c1086f4" providerId="Windows Live" clId="Web-{8EACD6BC-A4BB-448A-83A8-007378606279}" dt="2024-12-17T20:52:38.369" v="0"/>
          <ac:spMkLst>
            <pc:docMk/>
            <pc:sldMk cId="0" sldId="256"/>
            <ac:spMk id="8" creationId="{C7D023E4-8DE1-436E-9847-ED6A4B4B04FD}"/>
          </ac:spMkLst>
        </pc:spChg>
        <pc:grpChg chg="add">
          <ac:chgData name="Yassine Yassine" userId="38eadb216c1086f4" providerId="Windows Live" clId="Web-{8EACD6BC-A4BB-448A-83A8-007378606279}" dt="2024-12-17T20:52:38.369" v="0"/>
          <ac:grpSpMkLst>
            <pc:docMk/>
            <pc:sldMk cId="0" sldId="256"/>
            <ac:grpSpMk id="10" creationId="{1FEC590B-3306-47E9-BD67-97F3F76169A4}"/>
          </ac:grpSpMkLst>
        </pc:grpChg>
        <pc:grpChg chg="add">
          <ac:chgData name="Yassine Yassine" userId="38eadb216c1086f4" providerId="Windows Live" clId="Web-{8EACD6BC-A4BB-448A-83A8-007378606279}" dt="2024-12-17T20:52:38.369" v="0"/>
          <ac:grpSpMkLst>
            <pc:docMk/>
            <pc:sldMk cId="0" sldId="256"/>
            <ac:grpSpMk id="14" creationId="{A47AAF5E-1692-48C9-98FB-6432BF0BC4F7}"/>
          </ac:grpSpMkLst>
        </pc:grpChg>
      </pc:sldChg>
      <pc:sldChg chg="addSp delSp modSp mod setBg setClrOvrMap">
        <pc:chgData name="Yassine Yassine" userId="38eadb216c1086f4" providerId="Windows Live" clId="Web-{8EACD6BC-A4BB-448A-83A8-007378606279}" dt="2024-12-17T21:00:16.334" v="43"/>
        <pc:sldMkLst>
          <pc:docMk/>
          <pc:sldMk cId="0" sldId="257"/>
        </pc:sldMkLst>
        <pc:spChg chg="mod">
          <ac:chgData name="Yassine Yassine" userId="38eadb216c1086f4" providerId="Windows Live" clId="Web-{8EACD6BC-A4BB-448A-83A8-007378606279}" dt="2024-12-17T21:00:16.334" v="43"/>
          <ac:spMkLst>
            <pc:docMk/>
            <pc:sldMk cId="0" sldId="257"/>
            <ac:spMk id="2" creationId="{00000000-0000-0000-0000-000000000000}"/>
          </ac:spMkLst>
        </pc:spChg>
        <pc:spChg chg="add del">
          <ac:chgData name="Yassine Yassine" userId="38eadb216c1086f4" providerId="Windows Live" clId="Web-{8EACD6BC-A4BB-448A-83A8-007378606279}" dt="2024-12-17T21:00:16.334" v="43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Yassine Yassine" userId="38eadb216c1086f4" providerId="Windows Live" clId="Web-{8EACD6BC-A4BB-448A-83A8-007378606279}" dt="2024-12-17T21:00:13.022" v="40"/>
          <ac:spMkLst>
            <pc:docMk/>
            <pc:sldMk cId="0" sldId="257"/>
            <ac:spMk id="9" creationId="{2E442304-DDBD-4F7B-8017-36BCC863FB40}"/>
          </ac:spMkLst>
        </pc:spChg>
        <pc:spChg chg="add del">
          <ac:chgData name="Yassine Yassine" userId="38eadb216c1086f4" providerId="Windows Live" clId="Web-{8EACD6BC-A4BB-448A-83A8-007378606279}" dt="2024-12-17T21:00:16.319" v="42"/>
          <ac:spMkLst>
            <pc:docMk/>
            <pc:sldMk cId="0" sldId="257"/>
            <ac:spMk id="10" creationId="{CF62D2A7-8207-488C-9F46-316BA81A16C8}"/>
          </ac:spMkLst>
        </pc:spChg>
        <pc:spChg chg="add del">
          <ac:chgData name="Yassine Yassine" userId="38eadb216c1086f4" providerId="Windows Live" clId="Web-{8EACD6BC-A4BB-448A-83A8-007378606279}" dt="2024-12-17T21:00:13.022" v="40"/>
          <ac:spMkLst>
            <pc:docMk/>
            <pc:sldMk cId="0" sldId="257"/>
            <ac:spMk id="11" creationId="{5E107275-3853-46FD-A241-DE4355A42675}"/>
          </ac:spMkLst>
        </pc:spChg>
        <pc:spChg chg="add del">
          <ac:chgData name="Yassine Yassine" userId="38eadb216c1086f4" providerId="Windows Live" clId="Web-{8EACD6BC-A4BB-448A-83A8-007378606279}" dt="2024-12-17T21:00:16.319" v="42"/>
          <ac:spMkLst>
            <pc:docMk/>
            <pc:sldMk cId="0" sldId="257"/>
            <ac:spMk id="12" creationId="{52AC6D7F-F068-4E11-BB06-F601D89BB980}"/>
          </ac:spMkLst>
        </pc:spChg>
        <pc:spChg chg="add del">
          <ac:chgData name="Yassine Yassine" userId="38eadb216c1086f4" providerId="Windows Live" clId="Web-{8EACD6BC-A4BB-448A-83A8-007378606279}" dt="2024-12-17T21:00:16.319" v="42"/>
          <ac:spMkLst>
            <pc:docMk/>
            <pc:sldMk cId="0" sldId="257"/>
            <ac:spMk id="13" creationId="{00000000-0000-0000-0000-000000000000}"/>
          </ac:spMkLst>
        </pc:spChg>
        <pc:spChg chg="add">
          <ac:chgData name="Yassine Yassine" userId="38eadb216c1086f4" providerId="Windows Live" clId="Web-{8EACD6BC-A4BB-448A-83A8-007378606279}" dt="2024-12-17T21:00:16.334" v="43"/>
          <ac:spMkLst>
            <pc:docMk/>
            <pc:sldMk cId="0" sldId="257"/>
            <ac:spMk id="15" creationId="{2E442304-DDBD-4F7B-8017-36BCC863FB40}"/>
          </ac:spMkLst>
        </pc:spChg>
        <pc:spChg chg="add">
          <ac:chgData name="Yassine Yassine" userId="38eadb216c1086f4" providerId="Windows Live" clId="Web-{8EACD6BC-A4BB-448A-83A8-007378606279}" dt="2024-12-17T21:00:16.334" v="43"/>
          <ac:spMkLst>
            <pc:docMk/>
            <pc:sldMk cId="0" sldId="257"/>
            <ac:spMk id="16" creationId="{5E107275-3853-46FD-A241-DE4355A42675}"/>
          </ac:spMkLst>
        </pc:spChg>
        <pc:graphicFrameChg chg="add del">
          <ac:chgData name="Yassine Yassine" userId="38eadb216c1086f4" providerId="Windows Live" clId="Web-{8EACD6BC-A4BB-448A-83A8-007378606279}" dt="2024-12-17T21:00:13.022" v="40"/>
          <ac:graphicFrameMkLst>
            <pc:docMk/>
            <pc:sldMk cId="0" sldId="257"/>
            <ac:graphicFrameMk id="5" creationId="{8B785154-8489-FE11-BCB2-99447346F380}"/>
          </ac:graphicFrameMkLst>
        </pc:graphicFrameChg>
        <pc:graphicFrameChg chg="add">
          <ac:chgData name="Yassine Yassine" userId="38eadb216c1086f4" providerId="Windows Live" clId="Web-{8EACD6BC-A4BB-448A-83A8-007378606279}" dt="2024-12-17T21:00:16.334" v="43"/>
          <ac:graphicFrameMkLst>
            <pc:docMk/>
            <pc:sldMk cId="0" sldId="257"/>
            <ac:graphicFrameMk id="17" creationId="{8B785154-8489-FE11-BCB2-99447346F380}"/>
          </ac:graphicFrameMkLst>
        </pc:graphicFrameChg>
        <pc:picChg chg="add del">
          <ac:chgData name="Yassine Yassine" userId="38eadb216c1086f4" providerId="Windows Live" clId="Web-{8EACD6BC-A4BB-448A-83A8-007378606279}" dt="2024-12-17T21:00:16.319" v="42"/>
          <ac:picMkLst>
            <pc:docMk/>
            <pc:sldMk cId="0" sldId="257"/>
            <ac:picMk id="7" creationId="{5E3AD52B-EA3C-8174-0A37-611D6C22B761}"/>
          </ac:picMkLst>
        </pc:picChg>
      </pc:sldChg>
      <pc:sldChg chg="addSp delSp modSp mod setBg">
        <pc:chgData name="Yassine Yassine" userId="38eadb216c1086f4" providerId="Windows Live" clId="Web-{8EACD6BC-A4BB-448A-83A8-007378606279}" dt="2024-12-17T21:00:28.413" v="44"/>
        <pc:sldMkLst>
          <pc:docMk/>
          <pc:sldMk cId="0" sldId="258"/>
        </pc:sldMkLst>
        <pc:spChg chg="mod">
          <ac:chgData name="Yassine Yassine" userId="38eadb216c1086f4" providerId="Windows Live" clId="Web-{8EACD6BC-A4BB-448A-83A8-007378606279}" dt="2024-12-17T21:00:28.413" v="44"/>
          <ac:spMkLst>
            <pc:docMk/>
            <pc:sldMk cId="0" sldId="258"/>
            <ac:spMk id="2" creationId="{00000000-0000-0000-0000-000000000000}"/>
          </ac:spMkLst>
        </pc:spChg>
        <pc:spChg chg="del">
          <ac:chgData name="Yassine Yassine" userId="38eadb216c1086f4" providerId="Windows Live" clId="Web-{8EACD6BC-A4BB-448A-83A8-007378606279}" dt="2024-12-17T21:00:28.413" v="44"/>
          <ac:spMkLst>
            <pc:docMk/>
            <pc:sldMk cId="0" sldId="258"/>
            <ac:spMk id="3" creationId="{00000000-0000-0000-0000-000000000000}"/>
          </ac:spMkLst>
        </pc:spChg>
        <pc:spChg chg="add">
          <ac:chgData name="Yassine Yassine" userId="38eadb216c1086f4" providerId="Windows Live" clId="Web-{8EACD6BC-A4BB-448A-83A8-007378606279}" dt="2024-12-17T21:00:28.413" v="44"/>
          <ac:spMkLst>
            <pc:docMk/>
            <pc:sldMk cId="0" sldId="258"/>
            <ac:spMk id="9" creationId="{7517A47C-B2E5-4B79-8061-D74B1311AF6E}"/>
          </ac:spMkLst>
        </pc:spChg>
        <pc:spChg chg="add">
          <ac:chgData name="Yassine Yassine" userId="38eadb216c1086f4" providerId="Windows Live" clId="Web-{8EACD6BC-A4BB-448A-83A8-007378606279}" dt="2024-12-17T21:00:28.413" v="44"/>
          <ac:spMkLst>
            <pc:docMk/>
            <pc:sldMk cId="0" sldId="258"/>
            <ac:spMk id="11" creationId="{C505E780-2083-4CB5-A42A-5E0E2908ECC3}"/>
          </ac:spMkLst>
        </pc:spChg>
        <pc:spChg chg="add">
          <ac:chgData name="Yassine Yassine" userId="38eadb216c1086f4" providerId="Windows Live" clId="Web-{8EACD6BC-A4BB-448A-83A8-007378606279}" dt="2024-12-17T21:00:28.413" v="44"/>
          <ac:spMkLst>
            <pc:docMk/>
            <pc:sldMk cId="0" sldId="258"/>
            <ac:spMk id="13" creationId="{D2C0AE1C-0118-41AE-8A10-7CDCBF10E96F}"/>
          </ac:spMkLst>
        </pc:spChg>
        <pc:spChg chg="add">
          <ac:chgData name="Yassine Yassine" userId="38eadb216c1086f4" providerId="Windows Live" clId="Web-{8EACD6BC-A4BB-448A-83A8-007378606279}" dt="2024-12-17T21:00:28.413" v="44"/>
          <ac:spMkLst>
            <pc:docMk/>
            <pc:sldMk cId="0" sldId="258"/>
            <ac:spMk id="15" creationId="{463EEC44-1BA3-44ED-81FC-A644B04B2A44}"/>
          </ac:spMkLst>
        </pc:spChg>
        <pc:graphicFrameChg chg="add">
          <ac:chgData name="Yassine Yassine" userId="38eadb216c1086f4" providerId="Windows Live" clId="Web-{8EACD6BC-A4BB-448A-83A8-007378606279}" dt="2024-12-17T21:00:28.413" v="44"/>
          <ac:graphicFrameMkLst>
            <pc:docMk/>
            <pc:sldMk cId="0" sldId="258"/>
            <ac:graphicFrameMk id="5" creationId="{A1256571-2271-61CB-A5AE-5BB1E0DB94A6}"/>
          </ac:graphicFrameMkLst>
        </pc:graphicFrameChg>
      </pc:sldChg>
      <pc:sldChg chg="addSp delSp modSp add del mod setBg">
        <pc:chgData name="Yassine Yassine" userId="38eadb216c1086f4" providerId="Windows Live" clId="Web-{8EACD6BC-A4BB-448A-83A8-007378606279}" dt="2024-12-17T21:08:52.083" v="77"/>
        <pc:sldMkLst>
          <pc:docMk/>
          <pc:sldMk cId="0" sldId="261"/>
        </pc:sldMkLst>
        <pc:spChg chg="mod">
          <ac:chgData name="Yassine Yassine" userId="38eadb216c1086f4" providerId="Windows Live" clId="Web-{8EACD6BC-A4BB-448A-83A8-007378606279}" dt="2024-12-17T21:04:42.123" v="53"/>
          <ac:spMkLst>
            <pc:docMk/>
            <pc:sldMk cId="0" sldId="261"/>
            <ac:spMk id="2" creationId="{00000000-0000-0000-0000-000000000000}"/>
          </ac:spMkLst>
        </pc:spChg>
        <pc:spChg chg="del">
          <ac:chgData name="Yassine Yassine" userId="38eadb216c1086f4" providerId="Windows Live" clId="Web-{8EACD6BC-A4BB-448A-83A8-007378606279}" dt="2024-12-17T21:03:24.246" v="46"/>
          <ac:spMkLst>
            <pc:docMk/>
            <pc:sldMk cId="0" sldId="261"/>
            <ac:spMk id="3" creationId="{00000000-0000-0000-0000-000000000000}"/>
          </ac:spMkLst>
        </pc:spChg>
        <pc:spChg chg="add del">
          <ac:chgData name="Yassine Yassine" userId="38eadb216c1086f4" providerId="Windows Live" clId="Web-{8EACD6BC-A4BB-448A-83A8-007378606279}" dt="2024-12-17T21:03:54.981" v="52"/>
          <ac:spMkLst>
            <pc:docMk/>
            <pc:sldMk cId="0" sldId="261"/>
            <ac:spMk id="9" creationId="{839C83B4-CCB6-412E-B7FF-BA0CF31B3166}"/>
          </ac:spMkLst>
        </pc:spChg>
        <pc:spChg chg="add del">
          <ac:chgData name="Yassine Yassine" userId="38eadb216c1086f4" providerId="Windows Live" clId="Web-{8EACD6BC-A4BB-448A-83A8-007378606279}" dt="2024-12-17T21:03:54.981" v="52"/>
          <ac:spMkLst>
            <pc:docMk/>
            <pc:sldMk cId="0" sldId="261"/>
            <ac:spMk id="11" creationId="{D1BA989C-D286-48D4-B3F1-84F3CBF095C8}"/>
          </ac:spMkLst>
        </pc:spChg>
        <pc:spChg chg="add del">
          <ac:chgData name="Yassine Yassine" userId="38eadb216c1086f4" providerId="Windows Live" clId="Web-{8EACD6BC-A4BB-448A-83A8-007378606279}" dt="2024-12-17T21:03:50.700" v="49"/>
          <ac:spMkLst>
            <pc:docMk/>
            <pc:sldMk cId="0" sldId="261"/>
            <ac:spMk id="28" creationId="{58086AEC-04C2-4BC4-BFB8-0135965C74A8}"/>
          </ac:spMkLst>
        </pc:spChg>
        <pc:spChg chg="add del">
          <ac:chgData name="Yassine Yassine" userId="38eadb216c1086f4" providerId="Windows Live" clId="Web-{8EACD6BC-A4BB-448A-83A8-007378606279}" dt="2024-12-17T21:03:50.700" v="49"/>
          <ac:spMkLst>
            <pc:docMk/>
            <pc:sldMk cId="0" sldId="261"/>
            <ac:spMk id="30" creationId="{20C3BE3F-B8A9-4DC9-A867-EC91736FAA07}"/>
          </ac:spMkLst>
        </pc:spChg>
        <pc:spChg chg="add del">
          <ac:chgData name="Yassine Yassine" userId="38eadb216c1086f4" providerId="Windows Live" clId="Web-{8EACD6BC-A4BB-448A-83A8-007378606279}" dt="2024-12-17T21:03:54.918" v="51"/>
          <ac:spMkLst>
            <pc:docMk/>
            <pc:sldMk cId="0" sldId="261"/>
            <ac:spMk id="34" creationId="{7449A6C7-D15F-4AA5-BFA5-71A404B47016}"/>
          </ac:spMkLst>
        </pc:spChg>
        <pc:spChg chg="add del">
          <ac:chgData name="Yassine Yassine" userId="38eadb216c1086f4" providerId="Windows Live" clId="Web-{8EACD6BC-A4BB-448A-83A8-007378606279}" dt="2024-12-17T21:03:54.918" v="51"/>
          <ac:spMkLst>
            <pc:docMk/>
            <pc:sldMk cId="0" sldId="261"/>
            <ac:spMk id="36" creationId="{ED888B23-07FA-482A-96DF-47E31AF1A603}"/>
          </ac:spMkLst>
        </pc:spChg>
        <pc:spChg chg="add del">
          <ac:chgData name="Yassine Yassine" userId="38eadb216c1086f4" providerId="Windows Live" clId="Web-{8EACD6BC-A4BB-448A-83A8-007378606279}" dt="2024-12-17T21:03:54.918" v="51"/>
          <ac:spMkLst>
            <pc:docMk/>
            <pc:sldMk cId="0" sldId="261"/>
            <ac:spMk id="39" creationId="{5C8908E2-EE49-44D2-9428-A28D2312A8D5}"/>
          </ac:spMkLst>
        </pc:spChg>
        <pc:spChg chg="add del">
          <ac:chgData name="Yassine Yassine" userId="38eadb216c1086f4" providerId="Windows Live" clId="Web-{8EACD6BC-A4BB-448A-83A8-007378606279}" dt="2024-12-17T21:04:42.123" v="53"/>
          <ac:spMkLst>
            <pc:docMk/>
            <pc:sldMk cId="0" sldId="261"/>
            <ac:spMk id="43" creationId="{58086AEC-04C2-4BC4-BFB8-0135965C74A8}"/>
          </ac:spMkLst>
        </pc:spChg>
        <pc:spChg chg="add del">
          <ac:chgData name="Yassine Yassine" userId="38eadb216c1086f4" providerId="Windows Live" clId="Web-{8EACD6BC-A4BB-448A-83A8-007378606279}" dt="2024-12-17T21:04:42.123" v="53"/>
          <ac:spMkLst>
            <pc:docMk/>
            <pc:sldMk cId="0" sldId="261"/>
            <ac:spMk id="44" creationId="{20C3BE3F-B8A9-4DC9-A867-EC91736FAA07}"/>
          </ac:spMkLst>
        </pc:spChg>
        <pc:spChg chg="add">
          <ac:chgData name="Yassine Yassine" userId="38eadb216c1086f4" providerId="Windows Live" clId="Web-{8EACD6BC-A4BB-448A-83A8-007378606279}" dt="2024-12-17T21:04:42.123" v="53"/>
          <ac:spMkLst>
            <pc:docMk/>
            <pc:sldMk cId="0" sldId="261"/>
            <ac:spMk id="52" creationId="{5628E5CB-913B-4378-97CE-18C9F6410C53}"/>
          </ac:spMkLst>
        </pc:spChg>
        <pc:spChg chg="add del">
          <ac:chgData name="Yassine Yassine" userId="38eadb216c1086f4" providerId="Windows Live" clId="Web-{8EACD6BC-A4BB-448A-83A8-007378606279}" dt="2024-12-17T21:06:18.016" v="60"/>
          <ac:spMkLst>
            <pc:docMk/>
            <pc:sldMk cId="0" sldId="261"/>
            <ac:spMk id="58" creationId="{70BD7707-EB68-CF62-2A93-284457AFBC2B}"/>
          </ac:spMkLst>
        </pc:spChg>
        <pc:spChg chg="add del">
          <ac:chgData name="Yassine Yassine" userId="38eadb216c1086f4" providerId="Windows Live" clId="Web-{8EACD6BC-A4BB-448A-83A8-007378606279}" dt="2024-12-17T21:06:05.594" v="59"/>
          <ac:spMkLst>
            <pc:docMk/>
            <pc:sldMk cId="0" sldId="261"/>
            <ac:spMk id="60" creationId="{DA9C1941-0288-DB81-8B14-9185C935D753}"/>
          </ac:spMkLst>
        </pc:spChg>
        <pc:grpChg chg="add del">
          <ac:chgData name="Yassine Yassine" userId="38eadb216c1086f4" providerId="Windows Live" clId="Web-{8EACD6BC-A4BB-448A-83A8-007378606279}" dt="2024-12-17T21:03:54.981" v="52"/>
          <ac:grpSpMkLst>
            <pc:docMk/>
            <pc:sldMk cId="0" sldId="261"/>
            <ac:grpSpMk id="13" creationId="{98925B56-689F-4DFB-8FD0-9BB9D8DE848B}"/>
          </ac:grpSpMkLst>
        </pc:grpChg>
        <pc:grpChg chg="add del">
          <ac:chgData name="Yassine Yassine" userId="38eadb216c1086f4" providerId="Windows Live" clId="Web-{8EACD6BC-A4BB-448A-83A8-007378606279}" dt="2024-12-17T21:03:54.981" v="52"/>
          <ac:grpSpMkLst>
            <pc:docMk/>
            <pc:sldMk cId="0" sldId="261"/>
            <ac:grpSpMk id="19" creationId="{A7EE5FDC-1EEC-4871-BD9E-EF321D5F89B0}"/>
          </ac:grpSpMkLst>
        </pc:grpChg>
        <pc:grpChg chg="add del">
          <ac:chgData name="Yassine Yassine" userId="38eadb216c1086f4" providerId="Windows Live" clId="Web-{8EACD6BC-A4BB-448A-83A8-007378606279}" dt="2024-12-17T21:03:50.700" v="49"/>
          <ac:grpSpMkLst>
            <pc:docMk/>
            <pc:sldMk cId="0" sldId="261"/>
            <ac:grpSpMk id="32" creationId="{0CA2F3D1-53F2-478B-949B-6D4EA2E4E43E}"/>
          </ac:grpSpMkLst>
        </pc:grpChg>
        <pc:grpChg chg="add del">
          <ac:chgData name="Yassine Yassine" userId="38eadb216c1086f4" providerId="Windows Live" clId="Web-{8EACD6BC-A4BB-448A-83A8-007378606279}" dt="2024-12-17T21:03:54.918" v="51"/>
          <ac:grpSpMkLst>
            <pc:docMk/>
            <pc:sldMk cId="0" sldId="261"/>
            <ac:grpSpMk id="40" creationId="{05314994-6337-4875-8CF5-652CAFE8342C}"/>
          </ac:grpSpMkLst>
        </pc:grpChg>
        <pc:grpChg chg="add del">
          <ac:chgData name="Yassine Yassine" userId="38eadb216c1086f4" providerId="Windows Live" clId="Web-{8EACD6BC-A4BB-448A-83A8-007378606279}" dt="2024-12-17T21:04:42.123" v="53"/>
          <ac:grpSpMkLst>
            <pc:docMk/>
            <pc:sldMk cId="0" sldId="261"/>
            <ac:grpSpMk id="45" creationId="{0CA2F3D1-53F2-478B-949B-6D4EA2E4E43E}"/>
          </ac:grpSpMkLst>
        </pc:grpChg>
        <pc:graphicFrameChg chg="add mod modGraphic">
          <ac:chgData name="Yassine Yassine" userId="38eadb216c1086f4" providerId="Windows Live" clId="Web-{8EACD6BC-A4BB-448A-83A8-007378606279}" dt="2024-12-17T21:06:48.251" v="64" actId="1076"/>
          <ac:graphicFrameMkLst>
            <pc:docMk/>
            <pc:sldMk cId="0" sldId="261"/>
            <ac:graphicFrameMk id="5" creationId="{A8BAC3B0-307F-8947-151A-33EFBEFC48A4}"/>
          </ac:graphicFrameMkLst>
        </pc:graphicFrameChg>
      </pc:sldChg>
      <pc:sldChg chg="addSp delSp modSp mod setBg">
        <pc:chgData name="Yassine Yassine" userId="38eadb216c1086f4" providerId="Windows Live" clId="Web-{8EACD6BC-A4BB-448A-83A8-007378606279}" dt="2024-12-17T21:08:31.551" v="76" actId="20577"/>
        <pc:sldMkLst>
          <pc:docMk/>
          <pc:sldMk cId="0" sldId="262"/>
        </pc:sldMkLst>
        <pc:spChg chg="mod">
          <ac:chgData name="Yassine Yassine" userId="38eadb216c1086f4" providerId="Windows Live" clId="Web-{8EACD6BC-A4BB-448A-83A8-007378606279}" dt="2024-12-17T21:08:31.551" v="76" actId="20577"/>
          <ac:spMkLst>
            <pc:docMk/>
            <pc:sldMk cId="0" sldId="262"/>
            <ac:spMk id="2" creationId="{00000000-0000-0000-0000-000000000000}"/>
          </ac:spMkLst>
        </pc:spChg>
        <pc:spChg chg="del">
          <ac:chgData name="Yassine Yassine" userId="38eadb216c1086f4" providerId="Windows Live" clId="Web-{8EACD6BC-A4BB-448A-83A8-007378606279}" dt="2024-12-17T21:03:32.308" v="47"/>
          <ac:spMkLst>
            <pc:docMk/>
            <pc:sldMk cId="0" sldId="262"/>
            <ac:spMk id="3" creationId="{00000000-0000-0000-0000-000000000000}"/>
          </ac:spMkLst>
        </pc:spChg>
        <pc:spChg chg="add">
          <ac:chgData name="Yassine Yassine" userId="38eadb216c1086f4" providerId="Windows Live" clId="Web-{8EACD6BC-A4BB-448A-83A8-007378606279}" dt="2024-12-17T21:03:32.308" v="47"/>
          <ac:spMkLst>
            <pc:docMk/>
            <pc:sldMk cId="0" sldId="262"/>
            <ac:spMk id="9" creationId="{2F3856E9-4239-4EE7-A372-FDCF4882FDF6}"/>
          </ac:spMkLst>
        </pc:spChg>
        <pc:spChg chg="add">
          <ac:chgData name="Yassine Yassine" userId="38eadb216c1086f4" providerId="Windows Live" clId="Web-{8EACD6BC-A4BB-448A-83A8-007378606279}" dt="2024-12-17T21:03:32.308" v="47"/>
          <ac:spMkLst>
            <pc:docMk/>
            <pc:sldMk cId="0" sldId="262"/>
            <ac:spMk id="11" creationId="{CCC9CDCF-90F8-42B0-BD0A-794C52688098}"/>
          </ac:spMkLst>
        </pc:spChg>
        <pc:spChg chg="add del mod">
          <ac:chgData name="Yassine Yassine" userId="38eadb216c1086f4" providerId="Windows Live" clId="Web-{8EACD6BC-A4BB-448A-83A8-007378606279}" dt="2024-12-17T21:07:20.830" v="68"/>
          <ac:spMkLst>
            <pc:docMk/>
            <pc:sldMk cId="0" sldId="262"/>
            <ac:spMk id="22" creationId="{BC301A34-BE8D-E566-122A-A370E58885C4}"/>
          </ac:spMkLst>
        </pc:spChg>
        <pc:grpChg chg="add">
          <ac:chgData name="Yassine Yassine" userId="38eadb216c1086f4" providerId="Windows Live" clId="Web-{8EACD6BC-A4BB-448A-83A8-007378606279}" dt="2024-12-17T21:03:32.308" v="47"/>
          <ac:grpSpMkLst>
            <pc:docMk/>
            <pc:sldMk cId="0" sldId="262"/>
            <ac:grpSpMk id="13" creationId="{C07D05FE-3FB8-4314-A050-9AB40814D714}"/>
          </ac:grpSpMkLst>
        </pc:grpChg>
        <pc:graphicFrameChg chg="add del mod">
          <ac:chgData name="Yassine Yassine" userId="38eadb216c1086f4" providerId="Windows Live" clId="Web-{8EACD6BC-A4BB-448A-83A8-007378606279}" dt="2024-12-17T21:06:59.298" v="66"/>
          <ac:graphicFrameMkLst>
            <pc:docMk/>
            <pc:sldMk cId="0" sldId="262"/>
            <ac:graphicFrameMk id="5" creationId="{2645823B-40A8-E16B-BF84-4538CE85B724}"/>
          </ac:graphicFrameMkLst>
        </pc:graphicFrameChg>
        <pc:graphicFrameChg chg="add">
          <ac:chgData name="Yassine Yassine" userId="38eadb216c1086f4" providerId="Windows Live" clId="Web-{8EACD6BC-A4BB-448A-83A8-007378606279}" dt="2024-12-17T21:06:59.392" v="67"/>
          <ac:graphicFrameMkLst>
            <pc:docMk/>
            <pc:sldMk cId="0" sldId="262"/>
            <ac:graphicFrameMk id="24" creationId="{8C6F877D-5734-DDED-A3C9-6512471AFC58}"/>
          </ac:graphicFrameMkLst>
        </pc:graphicFrameChg>
      </pc:sldChg>
      <pc:sldChg chg="addSp delSp modSp del mod setBg">
        <pc:chgData name="Yassine Yassine" userId="38eadb216c1086f4" providerId="Windows Live" clId="Web-{8EACD6BC-A4BB-448A-83A8-007378606279}" dt="2024-12-17T21:10:42.773" v="83"/>
        <pc:sldMkLst>
          <pc:docMk/>
          <pc:sldMk cId="0" sldId="263"/>
        </pc:sldMkLst>
        <pc:spChg chg="del mod">
          <ac:chgData name="Yassine Yassine" userId="38eadb216c1086f4" providerId="Windows Live" clId="Web-{8EACD6BC-A4BB-448A-83A8-007378606279}" dt="2024-12-17T21:10:28.851" v="79"/>
          <ac:spMkLst>
            <pc:docMk/>
            <pc:sldMk cId="0" sldId="263"/>
            <ac:spMk id="2" creationId="{00000000-0000-0000-0000-000000000000}"/>
          </ac:spMkLst>
        </pc:spChg>
        <pc:spChg chg="del">
          <ac:chgData name="Yassine Yassine" userId="38eadb216c1086f4" providerId="Windows Live" clId="Web-{8EACD6BC-A4BB-448A-83A8-007378606279}" dt="2024-12-17T21:02:41.713" v="45"/>
          <ac:spMkLst>
            <pc:docMk/>
            <pc:sldMk cId="0" sldId="263"/>
            <ac:spMk id="3" creationId="{00000000-0000-0000-0000-000000000000}"/>
          </ac:spMkLst>
        </pc:spChg>
        <pc:spChg chg="add">
          <ac:chgData name="Yassine Yassine" userId="38eadb216c1086f4" providerId="Windows Live" clId="Web-{8EACD6BC-A4BB-448A-83A8-007378606279}" dt="2024-12-17T21:02:41.713" v="45"/>
          <ac:spMkLst>
            <pc:docMk/>
            <pc:sldMk cId="0" sldId="263"/>
            <ac:spMk id="9" creationId="{839C83B4-CCB6-412E-B7FF-BA0CF31B3166}"/>
          </ac:spMkLst>
        </pc:spChg>
        <pc:spChg chg="add">
          <ac:chgData name="Yassine Yassine" userId="38eadb216c1086f4" providerId="Windows Live" clId="Web-{8EACD6BC-A4BB-448A-83A8-007378606279}" dt="2024-12-17T21:02:41.713" v="45"/>
          <ac:spMkLst>
            <pc:docMk/>
            <pc:sldMk cId="0" sldId="263"/>
            <ac:spMk id="11" creationId="{D1BA989C-D286-48D4-B3F1-84F3CBF095C8}"/>
          </ac:spMkLst>
        </pc:spChg>
        <pc:spChg chg="add mod">
          <ac:chgData name="Yassine Yassine" userId="38eadb216c1086f4" providerId="Windows Live" clId="Web-{8EACD6BC-A4BB-448A-83A8-007378606279}" dt="2024-12-17T21:10:28.851" v="79"/>
          <ac:spMkLst>
            <pc:docMk/>
            <pc:sldMk cId="0" sldId="263"/>
            <ac:spMk id="18" creationId="{C94A544D-DFAD-2709-61B7-0FA1ADA9BCC3}"/>
          </ac:spMkLst>
        </pc:spChg>
        <pc:spChg chg="add del mod">
          <ac:chgData name="Yassine Yassine" userId="38eadb216c1086f4" providerId="Windows Live" clId="Web-{8EACD6BC-A4BB-448A-83A8-007378606279}" dt="2024-12-17T21:10:41.007" v="82"/>
          <ac:spMkLst>
            <pc:docMk/>
            <pc:sldMk cId="0" sldId="263"/>
            <ac:spMk id="29" creationId="{1A93FBE1-C762-7B1E-DE19-25D9BC3772E4}"/>
          </ac:spMkLst>
        </pc:spChg>
        <pc:grpChg chg="add">
          <ac:chgData name="Yassine Yassine" userId="38eadb216c1086f4" providerId="Windows Live" clId="Web-{8EACD6BC-A4BB-448A-83A8-007378606279}" dt="2024-12-17T21:02:41.713" v="45"/>
          <ac:grpSpMkLst>
            <pc:docMk/>
            <pc:sldMk cId="0" sldId="263"/>
            <ac:grpSpMk id="13" creationId="{98925B56-689F-4DFB-8FD0-9BB9D8DE848B}"/>
          </ac:grpSpMkLst>
        </pc:grpChg>
        <pc:grpChg chg="add">
          <ac:chgData name="Yassine Yassine" userId="38eadb216c1086f4" providerId="Windows Live" clId="Web-{8EACD6BC-A4BB-448A-83A8-007378606279}" dt="2024-12-17T21:02:41.713" v="45"/>
          <ac:grpSpMkLst>
            <pc:docMk/>
            <pc:sldMk cId="0" sldId="263"/>
            <ac:grpSpMk id="19" creationId="{A7EE5FDC-1EEC-4871-BD9E-EF321D5F89B0}"/>
          </ac:grpSpMkLst>
        </pc:grpChg>
        <pc:graphicFrameChg chg="add del">
          <ac:chgData name="Yassine Yassine" userId="38eadb216c1086f4" providerId="Windows Live" clId="Web-{8EACD6BC-A4BB-448A-83A8-007378606279}" dt="2024-12-17T21:10:34.898" v="81"/>
          <ac:graphicFrameMkLst>
            <pc:docMk/>
            <pc:sldMk cId="0" sldId="263"/>
            <ac:graphicFrameMk id="5" creationId="{7147CAC3-C87E-8F03-572C-2B630D1DE04D}"/>
          </ac:graphicFrameMkLst>
        </pc:graphicFrameChg>
        <pc:picChg chg="add del mod">
          <ac:chgData name="Yassine Yassine" userId="38eadb216c1086f4" providerId="Windows Live" clId="Web-{8EACD6BC-A4BB-448A-83A8-007378606279}" dt="2024-12-17T21:10:31.616" v="80"/>
          <ac:picMkLst>
            <pc:docMk/>
            <pc:sldMk cId="0" sldId="263"/>
            <ac:picMk id="10" creationId="{AABD1D07-86FF-06B5-C8BF-5D21BEFCF189}"/>
          </ac:picMkLst>
        </pc:picChg>
      </pc:sldChg>
      <pc:sldChg chg="modSp add replId">
        <pc:chgData name="Yassine Yassine" userId="38eadb216c1086f4" providerId="Windows Live" clId="Web-{8EACD6BC-A4BB-448A-83A8-007378606279}" dt="2024-12-17T21:07:49.128" v="72" actId="1076"/>
        <pc:sldMkLst>
          <pc:docMk/>
          <pc:sldMk cId="459910746" sldId="264"/>
        </pc:sldMkLst>
        <pc:spChg chg="mod">
          <ac:chgData name="Yassine Yassine" userId="38eadb216c1086f4" providerId="Windows Live" clId="Web-{8EACD6BC-A4BB-448A-83A8-007378606279}" dt="2024-12-17T21:07:49.128" v="72" actId="1076"/>
          <ac:spMkLst>
            <pc:docMk/>
            <pc:sldMk cId="459910746" sldId="264"/>
            <ac:spMk id="2" creationId="{00000000-0000-0000-0000-000000000000}"/>
          </ac:spMkLst>
        </pc:spChg>
      </pc:sldChg>
      <pc:sldChg chg="addSp delSp modSp new del">
        <pc:chgData name="Yassine Yassine" userId="38eadb216c1086f4" providerId="Windows Live" clId="Web-{8EACD6BC-A4BB-448A-83A8-007378606279}" dt="2024-12-17T21:17:03.517" v="107"/>
        <pc:sldMkLst>
          <pc:docMk/>
          <pc:sldMk cId="3792709194" sldId="265"/>
        </pc:sldMkLst>
        <pc:spChg chg="del">
          <ac:chgData name="Yassine Yassine" userId="38eadb216c1086f4" providerId="Windows Live" clId="Web-{8EACD6BC-A4BB-448A-83A8-007378606279}" dt="2024-12-17T21:11:06.586" v="85"/>
          <ac:spMkLst>
            <pc:docMk/>
            <pc:sldMk cId="3792709194" sldId="265"/>
            <ac:spMk id="2" creationId="{F9D6EFCC-8FF0-0961-244D-1DD120CF8611}"/>
          </ac:spMkLst>
        </pc:spChg>
        <pc:spChg chg="del">
          <ac:chgData name="Yassine Yassine" userId="38eadb216c1086f4" providerId="Windows Live" clId="Web-{8EACD6BC-A4BB-448A-83A8-007378606279}" dt="2024-12-17T21:11:09.211" v="86"/>
          <ac:spMkLst>
            <pc:docMk/>
            <pc:sldMk cId="3792709194" sldId="265"/>
            <ac:spMk id="3" creationId="{9404524A-7DE9-06DC-B46A-8D9BFBC63A58}"/>
          </ac:spMkLst>
        </pc:spChg>
        <pc:picChg chg="add del mod">
          <ac:chgData name="Yassine Yassine" userId="38eadb216c1086f4" providerId="Windows Live" clId="Web-{8EACD6BC-A4BB-448A-83A8-007378606279}" dt="2024-12-17T21:13:33.778" v="90"/>
          <ac:picMkLst>
            <pc:docMk/>
            <pc:sldMk cId="3792709194" sldId="265"/>
            <ac:picMk id="4" creationId="{F93512D4-6065-5D67-1136-4F8A27C746C8}"/>
          </ac:picMkLst>
        </pc:picChg>
        <pc:picChg chg="add del mod modCrop">
          <ac:chgData name="Yassine Yassine" userId="38eadb216c1086f4" providerId="Windows Live" clId="Web-{8EACD6BC-A4BB-448A-83A8-007378606279}" dt="2024-12-17T21:14:09.388" v="95"/>
          <ac:picMkLst>
            <pc:docMk/>
            <pc:sldMk cId="3792709194" sldId="265"/>
            <ac:picMk id="5" creationId="{56A7DE2F-B2DC-8573-5260-12A7182D6FA8}"/>
          </ac:picMkLst>
        </pc:picChg>
      </pc:sldChg>
      <pc:sldChg chg="addSp modSp new del mod setBg">
        <pc:chgData name="Yassine Yassine" userId="38eadb216c1086f4" providerId="Windows Live" clId="Web-{8EACD6BC-A4BB-448A-83A8-007378606279}" dt="2024-12-17T21:17:01.971" v="106"/>
        <pc:sldMkLst>
          <pc:docMk/>
          <pc:sldMk cId="3937718258" sldId="266"/>
        </pc:sldMkLst>
        <pc:spChg chg="mod">
          <ac:chgData name="Yassine Yassine" userId="38eadb216c1086f4" providerId="Windows Live" clId="Web-{8EACD6BC-A4BB-448A-83A8-007378606279}" dt="2024-12-17T21:15:22.374" v="104"/>
          <ac:spMkLst>
            <pc:docMk/>
            <pc:sldMk cId="3937718258" sldId="266"/>
            <ac:spMk id="2" creationId="{DA622001-05C8-D5E1-812B-8C15A8D9EFAA}"/>
          </ac:spMkLst>
        </pc:spChg>
        <pc:spChg chg="mod">
          <ac:chgData name="Yassine Yassine" userId="38eadb216c1086f4" providerId="Windows Live" clId="Web-{8EACD6BC-A4BB-448A-83A8-007378606279}" dt="2024-12-17T21:15:28.921" v="105" actId="1076"/>
          <ac:spMkLst>
            <pc:docMk/>
            <pc:sldMk cId="3937718258" sldId="266"/>
            <ac:spMk id="3" creationId="{A43F6414-72F9-F11E-2FC8-B98D9E7C085D}"/>
          </ac:spMkLst>
        </pc:spChg>
        <pc:spChg chg="add">
          <ac:chgData name="Yassine Yassine" userId="38eadb216c1086f4" providerId="Windows Live" clId="Web-{8EACD6BC-A4BB-448A-83A8-007378606279}" dt="2024-12-17T21:15:22.374" v="104"/>
          <ac:spMkLst>
            <pc:docMk/>
            <pc:sldMk cId="3937718258" sldId="266"/>
            <ac:spMk id="8" creationId="{1EADCAF8-8823-4E89-8612-21029831A4B2}"/>
          </ac:spMkLst>
        </pc:spChg>
        <pc:spChg chg="add">
          <ac:chgData name="Yassine Yassine" userId="38eadb216c1086f4" providerId="Windows Live" clId="Web-{8EACD6BC-A4BB-448A-83A8-007378606279}" dt="2024-12-17T21:15:22.374" v="104"/>
          <ac:spMkLst>
            <pc:docMk/>
            <pc:sldMk cId="3937718258" sldId="266"/>
            <ac:spMk id="10" creationId="{28CA07B2-0819-4B62-9425-7A52BBDD7070}"/>
          </ac:spMkLst>
        </pc:spChg>
        <pc:grpChg chg="add">
          <ac:chgData name="Yassine Yassine" userId="38eadb216c1086f4" providerId="Windows Live" clId="Web-{8EACD6BC-A4BB-448A-83A8-007378606279}" dt="2024-12-17T21:15:22.374" v="104"/>
          <ac:grpSpMkLst>
            <pc:docMk/>
            <pc:sldMk cId="3937718258" sldId="266"/>
            <ac:grpSpMk id="12" creationId="{DA02BEE4-A5D4-40AF-882D-49D34B086FFF}"/>
          </ac:grpSpMkLst>
        </pc:grpChg>
      </pc:sldChg>
    </pc:docChg>
  </pc:docChgLst>
  <pc:docChgLst>
    <pc:chgData name="Yassine Yassine" userId="38eadb216c1086f4" providerId="Windows Live" clId="Web-{DFF6D73A-5E8F-424B-81C6-629761D5ED5C}"/>
    <pc:docChg chg="addSld delSld modSld sldOrd">
      <pc:chgData name="Yassine Yassine" userId="38eadb216c1086f4" providerId="Windows Live" clId="Web-{DFF6D73A-5E8F-424B-81C6-629761D5ED5C}" dt="2024-12-18T11:25:32.858" v="192" actId="1076"/>
      <pc:docMkLst>
        <pc:docMk/>
      </pc:docMkLst>
      <pc:sldChg chg="addSp delSp modSp mod setBg setClrOvrMap">
        <pc:chgData name="Yassine Yassine" userId="38eadb216c1086f4" providerId="Windows Live" clId="Web-{DFF6D73A-5E8F-424B-81C6-629761D5ED5C}" dt="2024-12-18T10:49:40.310" v="21"/>
        <pc:sldMkLst>
          <pc:docMk/>
          <pc:sldMk cId="0" sldId="256"/>
        </pc:sldMkLst>
        <pc:spChg chg="mod">
          <ac:chgData name="Yassine Yassine" userId="38eadb216c1086f4" providerId="Windows Live" clId="Web-{DFF6D73A-5E8F-424B-81C6-629761D5ED5C}" dt="2024-12-18T10:49:40.310" v="20"/>
          <ac:spMkLst>
            <pc:docMk/>
            <pc:sldMk cId="0" sldId="256"/>
            <ac:spMk id="2" creationId="{00000000-0000-0000-0000-000000000000}"/>
          </ac:spMkLst>
        </pc:spChg>
        <pc:spChg chg="mod">
          <ac:chgData name="Yassine Yassine" userId="38eadb216c1086f4" providerId="Windows Live" clId="Web-{DFF6D73A-5E8F-424B-81C6-629761D5ED5C}" dt="2024-12-18T10:49:40.310" v="20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Yassine Yassine" userId="38eadb216c1086f4" providerId="Windows Live" clId="Web-{DFF6D73A-5E8F-424B-81C6-629761D5ED5C}" dt="2024-12-18T10:48:16.853" v="10"/>
          <ac:spMkLst>
            <pc:docMk/>
            <pc:sldMk cId="0" sldId="256"/>
            <ac:spMk id="8" creationId="{C7D023E4-8DE1-436E-9847-ED6A4B4B04FD}"/>
          </ac:spMkLst>
        </pc:spChg>
        <pc:spChg chg="add del">
          <ac:chgData name="Yassine Yassine" userId="38eadb216c1086f4" providerId="Windows Live" clId="Web-{DFF6D73A-5E8F-424B-81C6-629761D5ED5C}" dt="2024-12-18T10:48:11.025" v="7"/>
          <ac:spMkLst>
            <pc:docMk/>
            <pc:sldMk cId="0" sldId="256"/>
            <ac:spMk id="26" creationId="{71B2258F-86CA-4D4D-8270-BC05FCDEBFB3}"/>
          </ac:spMkLst>
        </pc:spChg>
        <pc:spChg chg="add del">
          <ac:chgData name="Yassine Yassine" userId="38eadb216c1086f4" providerId="Windows Live" clId="Web-{DFF6D73A-5E8F-424B-81C6-629761D5ED5C}" dt="2024-12-18T10:48:16.853" v="9"/>
          <ac:spMkLst>
            <pc:docMk/>
            <pc:sldMk cId="0" sldId="256"/>
            <ac:spMk id="28" creationId="{178FB36B-5BFE-42CA-BC60-1115E0D95EEC}"/>
          </ac:spMkLst>
        </pc:spChg>
        <pc:spChg chg="add del">
          <ac:chgData name="Yassine Yassine" userId="38eadb216c1086f4" providerId="Windows Live" clId="Web-{DFF6D73A-5E8F-424B-81C6-629761D5ED5C}" dt="2024-12-18T10:48:16.853" v="9"/>
          <ac:spMkLst>
            <pc:docMk/>
            <pc:sldMk cId="0" sldId="256"/>
            <ac:spMk id="29" creationId="{ECC07320-C2CA-4E29-8481-9D9E143C7788}"/>
          </ac:spMkLst>
        </pc:spChg>
        <pc:spChg chg="add del">
          <ac:chgData name="Yassine Yassine" userId="38eadb216c1086f4" providerId="Windows Live" clId="Web-{DFF6D73A-5E8F-424B-81C6-629761D5ED5C}" dt="2024-12-18T10:48:59.418" v="13"/>
          <ac:spMkLst>
            <pc:docMk/>
            <pc:sldMk cId="0" sldId="256"/>
            <ac:spMk id="31" creationId="{71B2258F-86CA-4D4D-8270-BC05FCDEBFB3}"/>
          </ac:spMkLst>
        </pc:spChg>
        <pc:spChg chg="add del">
          <ac:chgData name="Yassine Yassine" userId="38eadb216c1086f4" providerId="Windows Live" clId="Web-{DFF6D73A-5E8F-424B-81C6-629761D5ED5C}" dt="2024-12-18T10:49:40.310" v="21"/>
          <ac:spMkLst>
            <pc:docMk/>
            <pc:sldMk cId="0" sldId="256"/>
            <ac:spMk id="36" creationId="{ECC07320-C2CA-4E29-8481-9D9E143C7788}"/>
          </ac:spMkLst>
        </pc:spChg>
        <pc:spChg chg="add del">
          <ac:chgData name="Yassine Yassine" userId="38eadb216c1086f4" providerId="Windows Live" clId="Web-{DFF6D73A-5E8F-424B-81C6-629761D5ED5C}" dt="2024-12-18T10:49:40.310" v="21"/>
          <ac:spMkLst>
            <pc:docMk/>
            <pc:sldMk cId="0" sldId="256"/>
            <ac:spMk id="38" creationId="{178FB36B-5BFE-42CA-BC60-1115E0D95EEC}"/>
          </ac:spMkLst>
        </pc:spChg>
        <pc:spChg chg="add del">
          <ac:chgData name="Yassine Yassine" userId="38eadb216c1086f4" providerId="Windows Live" clId="Web-{DFF6D73A-5E8F-424B-81C6-629761D5ED5C}" dt="2024-12-18T10:49:28.716" v="16"/>
          <ac:spMkLst>
            <pc:docMk/>
            <pc:sldMk cId="0" sldId="256"/>
            <ac:spMk id="43" creationId="{ECC07320-C2CA-4E29-8481-9D9E143C7788}"/>
          </ac:spMkLst>
        </pc:spChg>
        <pc:spChg chg="add del">
          <ac:chgData name="Yassine Yassine" userId="38eadb216c1086f4" providerId="Windows Live" clId="Web-{DFF6D73A-5E8F-424B-81C6-629761D5ED5C}" dt="2024-12-18T10:49:28.716" v="16"/>
          <ac:spMkLst>
            <pc:docMk/>
            <pc:sldMk cId="0" sldId="256"/>
            <ac:spMk id="45" creationId="{178FB36B-5BFE-42CA-BC60-1115E0D95EEC}"/>
          </ac:spMkLst>
        </pc:spChg>
        <pc:spChg chg="add del">
          <ac:chgData name="Yassine Yassine" userId="38eadb216c1086f4" providerId="Windows Live" clId="Web-{DFF6D73A-5E8F-424B-81C6-629761D5ED5C}" dt="2024-12-18T10:49:34.185" v="18"/>
          <ac:spMkLst>
            <pc:docMk/>
            <pc:sldMk cId="0" sldId="256"/>
            <ac:spMk id="47" creationId="{ECC07320-C2CA-4E29-8481-9D9E143C7788}"/>
          </ac:spMkLst>
        </pc:spChg>
        <pc:spChg chg="add del">
          <ac:chgData name="Yassine Yassine" userId="38eadb216c1086f4" providerId="Windows Live" clId="Web-{DFF6D73A-5E8F-424B-81C6-629761D5ED5C}" dt="2024-12-18T10:49:34.185" v="18"/>
          <ac:spMkLst>
            <pc:docMk/>
            <pc:sldMk cId="0" sldId="256"/>
            <ac:spMk id="48" creationId="{178FB36B-5BFE-42CA-BC60-1115E0D95EEC}"/>
          </ac:spMkLst>
        </pc:spChg>
        <pc:spChg chg="add del">
          <ac:chgData name="Yassine Yassine" userId="38eadb216c1086f4" providerId="Windows Live" clId="Web-{DFF6D73A-5E8F-424B-81C6-629761D5ED5C}" dt="2024-12-18T10:49:40.310" v="20"/>
          <ac:spMkLst>
            <pc:docMk/>
            <pc:sldMk cId="0" sldId="256"/>
            <ac:spMk id="50" creationId="{ECC07320-C2CA-4E29-8481-9D9E143C7788}"/>
          </ac:spMkLst>
        </pc:spChg>
        <pc:spChg chg="add del">
          <ac:chgData name="Yassine Yassine" userId="38eadb216c1086f4" providerId="Windows Live" clId="Web-{DFF6D73A-5E8F-424B-81C6-629761D5ED5C}" dt="2024-12-18T10:49:40.310" v="20"/>
          <ac:spMkLst>
            <pc:docMk/>
            <pc:sldMk cId="0" sldId="256"/>
            <ac:spMk id="51" creationId="{178FB36B-5BFE-42CA-BC60-1115E0D95EEC}"/>
          </ac:spMkLst>
        </pc:spChg>
        <pc:spChg chg="add">
          <ac:chgData name="Yassine Yassine" userId="38eadb216c1086f4" providerId="Windows Live" clId="Web-{DFF6D73A-5E8F-424B-81C6-629761D5ED5C}" dt="2024-12-18T10:49:40.310" v="21"/>
          <ac:spMkLst>
            <pc:docMk/>
            <pc:sldMk cId="0" sldId="256"/>
            <ac:spMk id="53" creationId="{ECC07320-C2CA-4E29-8481-9D9E143C7788}"/>
          </ac:spMkLst>
        </pc:spChg>
        <pc:spChg chg="add">
          <ac:chgData name="Yassine Yassine" userId="38eadb216c1086f4" providerId="Windows Live" clId="Web-{DFF6D73A-5E8F-424B-81C6-629761D5ED5C}" dt="2024-12-18T10:49:40.310" v="21"/>
          <ac:spMkLst>
            <pc:docMk/>
            <pc:sldMk cId="0" sldId="256"/>
            <ac:spMk id="54" creationId="{178FB36B-5BFE-42CA-BC60-1115E0D95EEC}"/>
          </ac:spMkLst>
        </pc:spChg>
        <pc:grpChg chg="add del">
          <ac:chgData name="Yassine Yassine" userId="38eadb216c1086f4" providerId="Windows Live" clId="Web-{DFF6D73A-5E8F-424B-81C6-629761D5ED5C}" dt="2024-12-18T10:48:16.853" v="10"/>
          <ac:grpSpMkLst>
            <pc:docMk/>
            <pc:sldMk cId="0" sldId="256"/>
            <ac:grpSpMk id="10" creationId="{1FEC590B-3306-47E9-BD67-97F3F76169A4}"/>
          </ac:grpSpMkLst>
        </pc:grpChg>
        <pc:grpChg chg="add del">
          <ac:chgData name="Yassine Yassine" userId="38eadb216c1086f4" providerId="Windows Live" clId="Web-{DFF6D73A-5E8F-424B-81C6-629761D5ED5C}" dt="2024-12-18T10:48:16.853" v="10"/>
          <ac:grpSpMkLst>
            <pc:docMk/>
            <pc:sldMk cId="0" sldId="256"/>
            <ac:grpSpMk id="14" creationId="{A47AAF5E-1692-48C9-98FB-6432BF0BC4F7}"/>
          </ac:grpSpMkLst>
        </pc:grpChg>
        <pc:picChg chg="add mod ord">
          <ac:chgData name="Yassine Yassine" userId="38eadb216c1086f4" providerId="Windows Live" clId="Web-{DFF6D73A-5E8F-424B-81C6-629761D5ED5C}" dt="2024-12-18T10:49:40.310" v="20"/>
          <ac:picMkLst>
            <pc:docMk/>
            <pc:sldMk cId="0" sldId="256"/>
            <ac:picMk id="4" creationId="{62163D43-D394-AE82-8D7F-E9F9D2BDE9FA}"/>
          </ac:picMkLst>
        </pc:picChg>
      </pc:sldChg>
      <pc:sldChg chg="addSp delSp modSp del">
        <pc:chgData name="Yassine Yassine" userId="38eadb216c1086f4" providerId="Windows Live" clId="Web-{DFF6D73A-5E8F-424B-81C6-629761D5ED5C}" dt="2024-12-18T11:13:22.247" v="97"/>
        <pc:sldMkLst>
          <pc:docMk/>
          <pc:sldMk cId="0" sldId="257"/>
        </pc:sldMkLst>
        <pc:spChg chg="del mod">
          <ac:chgData name="Yassine Yassine" userId="38eadb216c1086f4" providerId="Windows Live" clId="Web-{DFF6D73A-5E8F-424B-81C6-629761D5ED5C}" dt="2024-12-18T11:06:26.714" v="59"/>
          <ac:spMkLst>
            <pc:docMk/>
            <pc:sldMk cId="0" sldId="257"/>
            <ac:spMk id="2" creationId="{00000000-0000-0000-0000-000000000000}"/>
          </ac:spMkLst>
        </pc:spChg>
        <pc:spChg chg="del">
          <ac:chgData name="Yassine Yassine" userId="38eadb216c1086f4" providerId="Windows Live" clId="Web-{DFF6D73A-5E8F-424B-81C6-629761D5ED5C}" dt="2024-12-18T11:02:38.313" v="32"/>
          <ac:spMkLst>
            <pc:docMk/>
            <pc:sldMk cId="0" sldId="257"/>
            <ac:spMk id="15" creationId="{2E442304-DDBD-4F7B-8017-36BCC863FB40}"/>
          </ac:spMkLst>
        </pc:spChg>
        <pc:spChg chg="del">
          <ac:chgData name="Yassine Yassine" userId="38eadb216c1086f4" providerId="Windows Live" clId="Web-{DFF6D73A-5E8F-424B-81C6-629761D5ED5C}" dt="2024-12-18T11:02:38.313" v="32"/>
          <ac:spMkLst>
            <pc:docMk/>
            <pc:sldMk cId="0" sldId="257"/>
            <ac:spMk id="16" creationId="{5E107275-3853-46FD-A241-DE4355A42675}"/>
          </ac:spMkLst>
        </pc:spChg>
        <pc:spChg chg="add del">
          <ac:chgData name="Yassine Yassine" userId="38eadb216c1086f4" providerId="Windows Live" clId="Web-{DFF6D73A-5E8F-424B-81C6-629761D5ED5C}" dt="2024-12-18T11:04:19.067" v="34"/>
          <ac:spMkLst>
            <pc:docMk/>
            <pc:sldMk cId="0" sldId="257"/>
            <ac:spMk id="22" creationId="{45D37F4E-DDB4-456B-97E0-9937730A039F}"/>
          </ac:spMkLst>
        </pc:spChg>
        <pc:spChg chg="add del">
          <ac:chgData name="Yassine Yassine" userId="38eadb216c1086f4" providerId="Windows Live" clId="Web-{DFF6D73A-5E8F-424B-81C6-629761D5ED5C}" dt="2024-12-18T11:04:19.067" v="34"/>
          <ac:spMkLst>
            <pc:docMk/>
            <pc:sldMk cId="0" sldId="257"/>
            <ac:spMk id="24" creationId="{B2DD41CD-8F47-4F56-AD12-4E2FF7696987}"/>
          </ac:spMkLst>
        </pc:spChg>
        <pc:spChg chg="add">
          <ac:chgData name="Yassine Yassine" userId="38eadb216c1086f4" providerId="Windows Live" clId="Web-{DFF6D73A-5E8F-424B-81C6-629761D5ED5C}" dt="2024-12-18T11:04:19.067" v="34"/>
          <ac:spMkLst>
            <pc:docMk/>
            <pc:sldMk cId="0" sldId="257"/>
            <ac:spMk id="36" creationId="{2C61293E-6EBE-43EF-A52C-9BEBFD7679D4}"/>
          </ac:spMkLst>
        </pc:spChg>
        <pc:spChg chg="add">
          <ac:chgData name="Yassine Yassine" userId="38eadb216c1086f4" providerId="Windows Live" clId="Web-{DFF6D73A-5E8F-424B-81C6-629761D5ED5C}" dt="2024-12-18T11:04:19.067" v="34"/>
          <ac:spMkLst>
            <pc:docMk/>
            <pc:sldMk cId="0" sldId="257"/>
            <ac:spMk id="38" creationId="{3FCFB1DE-0B7E-48CC-BA90-B2AB0889F9D6}"/>
          </ac:spMkLst>
        </pc:spChg>
        <pc:spChg chg="add del">
          <ac:chgData name="Yassine Yassine" userId="38eadb216c1086f4" providerId="Windows Live" clId="Web-{DFF6D73A-5E8F-424B-81C6-629761D5ED5C}" dt="2024-12-18T11:05:13.429" v="39"/>
          <ac:spMkLst>
            <pc:docMk/>
            <pc:sldMk cId="0" sldId="257"/>
            <ac:spMk id="42" creationId="{EC4A5CE5-0A7E-54D5-DDEC-EA2FB337DEAA}"/>
          </ac:spMkLst>
        </pc:spChg>
        <pc:spChg chg="add mod">
          <ac:chgData name="Yassine Yassine" userId="38eadb216c1086f4" providerId="Windows Live" clId="Web-{DFF6D73A-5E8F-424B-81C6-629761D5ED5C}" dt="2024-12-18T11:05:45.977" v="47" actId="20577"/>
          <ac:spMkLst>
            <pc:docMk/>
            <pc:sldMk cId="0" sldId="257"/>
            <ac:spMk id="43" creationId="{74C73E37-00A0-6965-CD43-7CEA65F96391}"/>
          </ac:spMkLst>
        </pc:spChg>
        <pc:spChg chg="add del mod">
          <ac:chgData name="Yassine Yassine" userId="38eadb216c1086f4" providerId="Windows Live" clId="Web-{DFF6D73A-5E8F-424B-81C6-629761D5ED5C}" dt="2024-12-18T11:06:12.385" v="57"/>
          <ac:spMkLst>
            <pc:docMk/>
            <pc:sldMk cId="0" sldId="257"/>
            <ac:spMk id="64" creationId="{8F96E4BA-3BCD-7E19-71BF-C043F8B1E00E}"/>
          </ac:spMkLst>
        </pc:spChg>
        <pc:spChg chg="add del mod">
          <ac:chgData name="Yassine Yassine" userId="38eadb216c1086f4" providerId="Windows Live" clId="Web-{DFF6D73A-5E8F-424B-81C6-629761D5ED5C}" dt="2024-12-18T11:06:36.620" v="60"/>
          <ac:spMkLst>
            <pc:docMk/>
            <pc:sldMk cId="0" sldId="257"/>
            <ac:spMk id="72" creationId="{437CF94E-F57E-634B-DA4D-0B8A96E8FBC1}"/>
          </ac:spMkLst>
        </pc:spChg>
        <pc:graphicFrameChg chg="add del mod ord modGraphic">
          <ac:chgData name="Yassine Yassine" userId="38eadb216c1086f4" providerId="Windows Live" clId="Web-{DFF6D73A-5E8F-424B-81C6-629761D5ED5C}" dt="2024-12-18T11:06:51.074" v="61" actId="1076"/>
          <ac:graphicFrameMkLst>
            <pc:docMk/>
            <pc:sldMk cId="0" sldId="257"/>
            <ac:graphicFrameMk id="17" creationId="{8B785154-8489-FE11-BCB2-99447346F380}"/>
          </ac:graphicFrameMkLst>
        </pc:graphicFrameChg>
        <pc:picChg chg="add mod">
          <ac:chgData name="Yassine Yassine" userId="38eadb216c1086f4" providerId="Windows Live" clId="Web-{DFF6D73A-5E8F-424B-81C6-629761D5ED5C}" dt="2024-12-18T11:04:19.067" v="34"/>
          <ac:picMkLst>
            <pc:docMk/>
            <pc:sldMk cId="0" sldId="257"/>
            <ac:picMk id="31" creationId="{F03262E4-48AF-006A-D004-BA04D6F15879}"/>
          </ac:picMkLst>
        </pc:picChg>
      </pc:sldChg>
      <pc:sldChg chg="addSp modSp add mod setBg setClrOvrMap">
        <pc:chgData name="Yassine Yassine" userId="38eadb216c1086f4" providerId="Windows Live" clId="Web-{DFF6D73A-5E8F-424B-81C6-629761D5ED5C}" dt="2024-12-18T10:45:40.987" v="2"/>
        <pc:sldMkLst>
          <pc:docMk/>
          <pc:sldMk cId="2219993163" sldId="265"/>
        </pc:sldMkLst>
        <pc:spChg chg="add">
          <ac:chgData name="Yassine Yassine" userId="38eadb216c1086f4" providerId="Windows Live" clId="Web-{DFF6D73A-5E8F-424B-81C6-629761D5ED5C}" dt="2024-12-18T10:45:40.987" v="2"/>
          <ac:spMkLst>
            <pc:docMk/>
            <pc:sldMk cId="2219993163" sldId="265"/>
            <ac:spMk id="9" creationId="{F3060C83-F051-4F0E-ABAD-AA0DFC48B218}"/>
          </ac:spMkLst>
        </pc:spChg>
        <pc:spChg chg="add">
          <ac:chgData name="Yassine Yassine" userId="38eadb216c1086f4" providerId="Windows Live" clId="Web-{DFF6D73A-5E8F-424B-81C6-629761D5ED5C}" dt="2024-12-18T10:45:40.987" v="2"/>
          <ac:spMkLst>
            <pc:docMk/>
            <pc:sldMk cId="2219993163" sldId="265"/>
            <ac:spMk id="11" creationId="{83C98ABE-055B-441F-B07E-44F97F083C39}"/>
          </ac:spMkLst>
        </pc:spChg>
        <pc:spChg chg="add">
          <ac:chgData name="Yassine Yassine" userId="38eadb216c1086f4" providerId="Windows Live" clId="Web-{DFF6D73A-5E8F-424B-81C6-629761D5ED5C}" dt="2024-12-18T10:45:40.987" v="2"/>
          <ac:spMkLst>
            <pc:docMk/>
            <pc:sldMk cId="2219993163" sldId="265"/>
            <ac:spMk id="13" creationId="{29FDB030-9B49-4CED-8CCD-4D99382388AC}"/>
          </ac:spMkLst>
        </pc:spChg>
        <pc:spChg chg="add">
          <ac:chgData name="Yassine Yassine" userId="38eadb216c1086f4" providerId="Windows Live" clId="Web-{DFF6D73A-5E8F-424B-81C6-629761D5ED5C}" dt="2024-12-18T10:45:40.987" v="2"/>
          <ac:spMkLst>
            <pc:docMk/>
            <pc:sldMk cId="2219993163" sldId="265"/>
            <ac:spMk id="15" creationId="{3783CA14-24A1-485C-8B30-D6A5D87987AD}"/>
          </ac:spMkLst>
        </pc:spChg>
        <pc:spChg chg="add">
          <ac:chgData name="Yassine Yassine" userId="38eadb216c1086f4" providerId="Windows Live" clId="Web-{DFF6D73A-5E8F-424B-81C6-629761D5ED5C}" dt="2024-12-18T10:45:40.987" v="2"/>
          <ac:spMkLst>
            <pc:docMk/>
            <pc:sldMk cId="2219993163" sldId="265"/>
            <ac:spMk id="17" creationId="{9A97C86A-04D6-40F7-AE84-31AB43E6A846}"/>
          </ac:spMkLst>
        </pc:spChg>
        <pc:spChg chg="add">
          <ac:chgData name="Yassine Yassine" userId="38eadb216c1086f4" providerId="Windows Live" clId="Web-{DFF6D73A-5E8F-424B-81C6-629761D5ED5C}" dt="2024-12-18T10:45:40.987" v="2"/>
          <ac:spMkLst>
            <pc:docMk/>
            <pc:sldMk cId="2219993163" sldId="265"/>
            <ac:spMk id="19" creationId="{FF9F2414-84E8-453E-B1F3-389FDE8192D9}"/>
          </ac:spMkLst>
        </pc:spChg>
        <pc:spChg chg="add">
          <ac:chgData name="Yassine Yassine" userId="38eadb216c1086f4" providerId="Windows Live" clId="Web-{DFF6D73A-5E8F-424B-81C6-629761D5ED5C}" dt="2024-12-18T10:45:40.987" v="2"/>
          <ac:spMkLst>
            <pc:docMk/>
            <pc:sldMk cId="2219993163" sldId="265"/>
            <ac:spMk id="21" creationId="{3ECA69A1-7536-43AC-85EF-C7106179F5ED}"/>
          </ac:spMkLst>
        </pc:spChg>
        <pc:picChg chg="mod">
          <ac:chgData name="Yassine Yassine" userId="38eadb216c1086f4" providerId="Windows Live" clId="Web-{DFF6D73A-5E8F-424B-81C6-629761D5ED5C}" dt="2024-12-18T10:45:40.987" v="2"/>
          <ac:picMkLst>
            <pc:docMk/>
            <pc:sldMk cId="2219993163" sldId="265"/>
            <ac:picMk id="4" creationId="{592C4EF2-6B51-257D-C875-5C7C63DA4FEF}"/>
          </ac:picMkLst>
        </pc:picChg>
      </pc:sldChg>
      <pc:sldChg chg="addSp delSp modSp add replId">
        <pc:chgData name="Yassine Yassine" userId="38eadb216c1086f4" providerId="Windows Live" clId="Web-{DFF6D73A-5E8F-424B-81C6-629761D5ED5C}" dt="2024-12-18T11:14:53.142" v="106" actId="20577"/>
        <pc:sldMkLst>
          <pc:docMk/>
          <pc:sldMk cId="4103387012" sldId="266"/>
        </pc:sldMkLst>
        <pc:spChg chg="add del mod">
          <ac:chgData name="Yassine Yassine" userId="38eadb216c1086f4" providerId="Windows Live" clId="Web-{DFF6D73A-5E8F-424B-81C6-629761D5ED5C}" dt="2024-12-18T11:14:05.999" v="102"/>
          <ac:spMkLst>
            <pc:docMk/>
            <pc:sldMk cId="4103387012" sldId="266"/>
            <ac:spMk id="23" creationId="{A8512E28-A5CF-54C9-9006-A028A3AC2947}"/>
          </ac:spMkLst>
        </pc:spChg>
        <pc:graphicFrameChg chg="add del mod modGraphic">
          <ac:chgData name="Yassine Yassine" userId="38eadb216c1086f4" providerId="Windows Live" clId="Web-{DFF6D73A-5E8F-424B-81C6-629761D5ED5C}" dt="2024-12-18T11:14:53.142" v="106" actId="20577"/>
          <ac:graphicFrameMkLst>
            <pc:docMk/>
            <pc:sldMk cId="4103387012" sldId="266"/>
            <ac:graphicFrameMk id="17" creationId="{8B785154-8489-FE11-BCB2-99447346F380}"/>
          </ac:graphicFrameMkLst>
        </pc:graphicFrameChg>
      </pc:sldChg>
      <pc:sldChg chg="add del replId">
        <pc:chgData name="Yassine Yassine" userId="38eadb216c1086f4" providerId="Windows Live" clId="Web-{DFF6D73A-5E8F-424B-81C6-629761D5ED5C}" dt="2024-12-18T10:50:00.561" v="22"/>
        <pc:sldMkLst>
          <pc:docMk/>
          <pc:sldMk cId="4290966372" sldId="266"/>
        </pc:sldMkLst>
      </pc:sldChg>
      <pc:sldChg chg="addSp delSp modSp add del replId">
        <pc:chgData name="Yassine Yassine" userId="38eadb216c1086f4" providerId="Windows Live" clId="Web-{DFF6D73A-5E8F-424B-81C6-629761D5ED5C}" dt="2024-12-18T11:08:17.343" v="74"/>
        <pc:sldMkLst>
          <pc:docMk/>
          <pc:sldMk cId="1335123911" sldId="267"/>
        </pc:sldMkLst>
        <pc:spChg chg="add mod">
          <ac:chgData name="Yassine Yassine" userId="38eadb216c1086f4" providerId="Windows Live" clId="Web-{DFF6D73A-5E8F-424B-81C6-629761D5ED5C}" dt="2024-12-18T11:08:14.140" v="73" actId="20577"/>
          <ac:spMkLst>
            <pc:docMk/>
            <pc:sldMk cId="1335123911" sldId="267"/>
            <ac:spMk id="9" creationId="{435CEB50-1093-C1D3-0020-4BA8A7FFB69E}"/>
          </ac:spMkLst>
        </pc:spChg>
        <pc:graphicFrameChg chg="del">
          <ac:chgData name="Yassine Yassine" userId="38eadb216c1086f4" providerId="Windows Live" clId="Web-{DFF6D73A-5E8F-424B-81C6-629761D5ED5C}" dt="2024-12-18T11:07:44.795" v="63"/>
          <ac:graphicFrameMkLst>
            <pc:docMk/>
            <pc:sldMk cId="1335123911" sldId="267"/>
            <ac:graphicFrameMk id="17" creationId="{8B785154-8489-FE11-BCB2-99447346F380}"/>
          </ac:graphicFrameMkLst>
        </pc:graphicFrameChg>
      </pc:sldChg>
      <pc:sldChg chg="addSp delSp modSp new mod ord setBg">
        <pc:chgData name="Yassine Yassine" userId="38eadb216c1086f4" providerId="Windows Live" clId="Web-{DFF6D73A-5E8F-424B-81C6-629761D5ED5C}" dt="2024-12-18T11:13:27.029" v="98"/>
        <pc:sldMkLst>
          <pc:docMk/>
          <pc:sldMk cId="2069214235" sldId="267"/>
        </pc:sldMkLst>
        <pc:spChg chg="mod">
          <ac:chgData name="Yassine Yassine" userId="38eadb216c1086f4" providerId="Windows Live" clId="Web-{DFF6D73A-5E8F-424B-81C6-629761D5ED5C}" dt="2024-12-18T11:13:02.356" v="95" actId="1076"/>
          <ac:spMkLst>
            <pc:docMk/>
            <pc:sldMk cId="2069214235" sldId="267"/>
            <ac:spMk id="2" creationId="{84D90979-D5FB-7337-46C4-A93E92708262}"/>
          </ac:spMkLst>
        </pc:spChg>
        <pc:spChg chg="mod ord">
          <ac:chgData name="Yassine Yassine" userId="38eadb216c1086f4" providerId="Windows Live" clId="Web-{DFF6D73A-5E8F-424B-81C6-629761D5ED5C}" dt="2024-12-18T11:13:09.122" v="96" actId="1076"/>
          <ac:spMkLst>
            <pc:docMk/>
            <pc:sldMk cId="2069214235" sldId="267"/>
            <ac:spMk id="3" creationId="{E6BB6592-5F7F-81F5-1643-4FB01A6CFAA0}"/>
          </ac:spMkLst>
        </pc:spChg>
        <pc:spChg chg="add del">
          <ac:chgData name="Yassine Yassine" userId="38eadb216c1086f4" providerId="Windows Live" clId="Web-{DFF6D73A-5E8F-424B-81C6-629761D5ED5C}" dt="2024-12-18T11:10:37.631" v="87"/>
          <ac:spMkLst>
            <pc:docMk/>
            <pc:sldMk cId="2069214235" sldId="267"/>
            <ac:spMk id="10" creationId="{D009D6D5-DAC2-4A8B-A17A-E206B9012D09}"/>
          </ac:spMkLst>
        </pc:spChg>
        <pc:spChg chg="add del">
          <ac:chgData name="Yassine Yassine" userId="38eadb216c1086f4" providerId="Windows Live" clId="Web-{DFF6D73A-5E8F-424B-81C6-629761D5ED5C}" dt="2024-12-18T11:10:37.631" v="86"/>
          <ac:spMkLst>
            <pc:docMk/>
            <pc:sldMk cId="2069214235" sldId="267"/>
            <ac:spMk id="15" creationId="{79BB35BC-D5C2-4C8B-A22A-A71E6191913B}"/>
          </ac:spMkLst>
        </pc:spChg>
        <pc:spChg chg="add">
          <ac:chgData name="Yassine Yassine" userId="38eadb216c1086f4" providerId="Windows Live" clId="Web-{DFF6D73A-5E8F-424B-81C6-629761D5ED5C}" dt="2024-12-18T11:10:37.631" v="87"/>
          <ac:spMkLst>
            <pc:docMk/>
            <pc:sldMk cId="2069214235" sldId="267"/>
            <ac:spMk id="17" creationId="{D009D6D5-DAC2-4A8B-A17A-E206B9012D09}"/>
          </ac:spMkLst>
        </pc:spChg>
        <pc:picChg chg="add mod">
          <ac:chgData name="Yassine Yassine" userId="38eadb216c1086f4" providerId="Windows Live" clId="Web-{DFF6D73A-5E8F-424B-81C6-629761D5ED5C}" dt="2024-12-18T11:10:37.631" v="86"/>
          <ac:picMkLst>
            <pc:docMk/>
            <pc:sldMk cId="2069214235" sldId="267"/>
            <ac:picMk id="5" creationId="{EEB058EA-C1A2-BF5E-3F65-F4228BD8E8F0}"/>
          </ac:picMkLst>
        </pc:picChg>
      </pc:sldChg>
      <pc:sldChg chg="add del replId">
        <pc:chgData name="Yassine Yassine" userId="38eadb216c1086f4" providerId="Windows Live" clId="Web-{DFF6D73A-5E8F-424B-81C6-629761D5ED5C}" dt="2024-12-18T11:07:53.030" v="65"/>
        <pc:sldMkLst>
          <pc:docMk/>
          <pc:sldMk cId="1672473409" sldId="268"/>
        </pc:sldMkLst>
      </pc:sldChg>
      <pc:sldChg chg="addSp delSp modSp new mod setBg">
        <pc:chgData name="Yassine Yassine" userId="38eadb216c1086f4" providerId="Windows Live" clId="Web-{DFF6D73A-5E8F-424B-81C6-629761D5ED5C}" dt="2024-12-18T11:25:32.858" v="192" actId="1076"/>
        <pc:sldMkLst>
          <pc:docMk/>
          <pc:sldMk cId="4241902706" sldId="268"/>
        </pc:sldMkLst>
        <pc:spChg chg="mod">
          <ac:chgData name="Yassine Yassine" userId="38eadb216c1086f4" providerId="Windows Live" clId="Web-{DFF6D73A-5E8F-424B-81C6-629761D5ED5C}" dt="2024-12-18T11:22:37.084" v="168" actId="1076"/>
          <ac:spMkLst>
            <pc:docMk/>
            <pc:sldMk cId="4241902706" sldId="268"/>
            <ac:spMk id="2" creationId="{3369612A-F717-93A3-7586-D2346381D258}"/>
          </ac:spMkLst>
        </pc:spChg>
        <pc:spChg chg="mod">
          <ac:chgData name="Yassine Yassine" userId="38eadb216c1086f4" providerId="Windows Live" clId="Web-{DFF6D73A-5E8F-424B-81C6-629761D5ED5C}" dt="2024-12-18T11:25:22.545" v="190" actId="1076"/>
          <ac:spMkLst>
            <pc:docMk/>
            <pc:sldMk cId="4241902706" sldId="268"/>
            <ac:spMk id="3" creationId="{3AC3927D-7F53-D704-5FD7-936319FF506D}"/>
          </ac:spMkLst>
        </pc:spChg>
        <pc:spChg chg="add del mod">
          <ac:chgData name="Yassine Yassine" userId="38eadb216c1086f4" providerId="Windows Live" clId="Web-{DFF6D73A-5E8F-424B-81C6-629761D5ED5C}" dt="2024-12-18T11:17:19.414" v="117"/>
          <ac:spMkLst>
            <pc:docMk/>
            <pc:sldMk cId="4241902706" sldId="268"/>
            <ac:spMk id="5" creationId="{9898B328-151C-A0CE-0B14-94BFA5A6287C}"/>
          </ac:spMkLst>
        </pc:spChg>
        <pc:spChg chg="add del mod ord">
          <ac:chgData name="Yassine Yassine" userId="38eadb216c1086f4" providerId="Windows Live" clId="Web-{DFF6D73A-5E8F-424B-81C6-629761D5ED5C}" dt="2024-12-18T11:24:05.369" v="177"/>
          <ac:spMkLst>
            <pc:docMk/>
            <pc:sldMk cId="4241902706" sldId="268"/>
            <ac:spMk id="7" creationId="{4BD36C6B-E77C-5364-04FD-B8A7FF13E56A}"/>
          </ac:spMkLst>
        </pc:spChg>
        <pc:spChg chg="add del mod">
          <ac:chgData name="Yassine Yassine" userId="38eadb216c1086f4" providerId="Windows Live" clId="Web-{DFF6D73A-5E8F-424B-81C6-629761D5ED5C}" dt="2024-12-18T11:20:37.282" v="161"/>
          <ac:spMkLst>
            <pc:docMk/>
            <pc:sldMk cId="4241902706" sldId="268"/>
            <ac:spMk id="9" creationId="{4AF543E2-C0FA-3A75-FF8C-A4FE8921C7A4}"/>
          </ac:spMkLst>
        </pc:spChg>
        <pc:spChg chg="add">
          <ac:chgData name="Yassine Yassine" userId="38eadb216c1086f4" providerId="Windows Live" clId="Web-{DFF6D73A-5E8F-424B-81C6-629761D5ED5C}" dt="2024-12-18T11:22:04.755" v="164"/>
          <ac:spMkLst>
            <pc:docMk/>
            <pc:sldMk cId="4241902706" sldId="268"/>
            <ac:spMk id="16" creationId="{06DA9DF9-31F7-4056-B42E-878CC92417B8}"/>
          </ac:spMkLst>
        </pc:spChg>
        <pc:picChg chg="add del mod">
          <ac:chgData name="Yassine Yassine" userId="38eadb216c1086f4" providerId="Windows Live" clId="Web-{DFF6D73A-5E8F-424B-81C6-629761D5ED5C}" dt="2024-12-18T11:20:37.282" v="162"/>
          <ac:picMkLst>
            <pc:docMk/>
            <pc:sldMk cId="4241902706" sldId="268"/>
            <ac:picMk id="8" creationId="{3162D55A-4950-72C3-D70C-DF91242B2041}"/>
          </ac:picMkLst>
        </pc:picChg>
        <pc:picChg chg="add mod">
          <ac:chgData name="Yassine Yassine" userId="38eadb216c1086f4" providerId="Windows Live" clId="Web-{DFF6D73A-5E8F-424B-81C6-629761D5ED5C}" dt="2024-12-18T11:25:32.858" v="192" actId="1076"/>
          <ac:picMkLst>
            <pc:docMk/>
            <pc:sldMk cId="4241902706" sldId="268"/>
            <ac:picMk id="11" creationId="{B3B568DB-A8AE-FB62-F552-083C97BD75C1}"/>
          </ac:picMkLst>
        </pc:picChg>
      </pc:sldChg>
    </pc:docChg>
  </pc:docChgLst>
  <pc:docChgLst>
    <pc:chgData name="Yassine Yassine" userId="38eadb216c1086f4" providerId="Windows Live" clId="Web-{4F355999-5205-4A7E-A92E-F620B18378BE}"/>
    <pc:docChg chg="addSld modSld">
      <pc:chgData name="Yassine Yassine" userId="38eadb216c1086f4" providerId="Windows Live" clId="Web-{4F355999-5205-4A7E-A92E-F620B18378BE}" dt="2024-12-18T12:02:21.183" v="121"/>
      <pc:docMkLst>
        <pc:docMk/>
      </pc:docMkLst>
      <pc:sldChg chg="addSp delSp modSp mod modShow">
        <pc:chgData name="Yassine Yassine" userId="38eadb216c1086f4" providerId="Windows Live" clId="Web-{4F355999-5205-4A7E-A92E-F620B18378BE}" dt="2024-12-18T11:49:04.359" v="74"/>
        <pc:sldMkLst>
          <pc:docMk/>
          <pc:sldMk cId="4241902706" sldId="268"/>
        </pc:sldMkLst>
        <pc:spChg chg="mod ord">
          <ac:chgData name="Yassine Yassine" userId="38eadb216c1086f4" providerId="Windows Live" clId="Web-{4F355999-5205-4A7E-A92E-F620B18378BE}" dt="2024-12-18T11:46:02.025" v="69" actId="1076"/>
          <ac:spMkLst>
            <pc:docMk/>
            <pc:sldMk cId="4241902706" sldId="268"/>
            <ac:spMk id="2" creationId="{3369612A-F717-93A3-7586-D2346381D258}"/>
          </ac:spMkLst>
        </pc:spChg>
        <pc:spChg chg="mod">
          <ac:chgData name="Yassine Yassine" userId="38eadb216c1086f4" providerId="Windows Live" clId="Web-{4F355999-5205-4A7E-A92E-F620B18378BE}" dt="2024-12-18T11:45:47.883" v="68" actId="1076"/>
          <ac:spMkLst>
            <pc:docMk/>
            <pc:sldMk cId="4241902706" sldId="268"/>
            <ac:spMk id="3" creationId="{3AC3927D-7F53-D704-5FD7-936319FF506D}"/>
          </ac:spMkLst>
        </pc:spChg>
        <pc:spChg chg="add mod">
          <ac:chgData name="Yassine Yassine" userId="38eadb216c1086f4" providerId="Windows Live" clId="Web-{4F355999-5205-4A7E-A92E-F620B18378BE}" dt="2024-12-18T11:49:02.203" v="73"/>
          <ac:spMkLst>
            <pc:docMk/>
            <pc:sldMk cId="4241902706" sldId="268"/>
            <ac:spMk id="10" creationId="{7FE1F75E-F668-23D4-C4F7-84DE907D80DB}"/>
          </ac:spMkLst>
        </pc:spChg>
        <pc:picChg chg="add del mod ord">
          <ac:chgData name="Yassine Yassine" userId="38eadb216c1086f4" providerId="Windows Live" clId="Web-{4F355999-5205-4A7E-A92E-F620B18378BE}" dt="2024-12-18T11:45:16.804" v="61"/>
          <ac:picMkLst>
            <pc:docMk/>
            <pc:sldMk cId="4241902706" sldId="268"/>
            <ac:picMk id="4" creationId="{7F66975A-6687-0E25-E89F-2DBDB5DD0A4B}"/>
          </ac:picMkLst>
        </pc:picChg>
        <pc:picChg chg="add del mod modCrop">
          <ac:chgData name="Yassine Yassine" userId="38eadb216c1086f4" providerId="Windows Live" clId="Web-{4F355999-5205-4A7E-A92E-F620B18378BE}" dt="2024-12-18T11:40:42.983" v="26"/>
          <ac:picMkLst>
            <pc:docMk/>
            <pc:sldMk cId="4241902706" sldId="268"/>
            <ac:picMk id="5" creationId="{28C30FEB-3B5B-66E9-21C2-4C55BD4A4A4A}"/>
          </ac:picMkLst>
        </pc:picChg>
        <pc:picChg chg="add del mod ord modCrop">
          <ac:chgData name="Yassine Yassine" userId="38eadb216c1086f4" providerId="Windows Live" clId="Web-{4F355999-5205-4A7E-A92E-F620B18378BE}" dt="2024-12-18T11:45:12.273" v="60"/>
          <ac:picMkLst>
            <pc:docMk/>
            <pc:sldMk cId="4241902706" sldId="268"/>
            <ac:picMk id="6" creationId="{75B8DFCD-252D-F3CC-19B8-48E97F1FC416}"/>
          </ac:picMkLst>
        </pc:picChg>
        <pc:picChg chg="add del mod">
          <ac:chgData name="Yassine Yassine" userId="38eadb216c1086f4" providerId="Windows Live" clId="Web-{4F355999-5205-4A7E-A92E-F620B18378BE}" dt="2024-12-18T11:41:53.485" v="30"/>
          <ac:picMkLst>
            <pc:docMk/>
            <pc:sldMk cId="4241902706" sldId="268"/>
            <ac:picMk id="7" creationId="{8D0711F8-873E-A813-17F9-D3C85046E48D}"/>
          </ac:picMkLst>
        </pc:picChg>
        <pc:picChg chg="add del mod">
          <ac:chgData name="Yassine Yassine" userId="38eadb216c1086f4" providerId="Windows Live" clId="Web-{4F355999-5205-4A7E-A92E-F620B18378BE}" dt="2024-12-18T11:45:11.648" v="59"/>
          <ac:picMkLst>
            <pc:docMk/>
            <pc:sldMk cId="4241902706" sldId="268"/>
            <ac:picMk id="8" creationId="{BB770816-12F4-3408-0364-1CE1686AE193}"/>
          </ac:picMkLst>
        </pc:picChg>
        <pc:picChg chg="add mod">
          <ac:chgData name="Yassine Yassine" userId="38eadb216c1086f4" providerId="Windows Live" clId="Web-{4F355999-5205-4A7E-A92E-F620B18378BE}" dt="2024-12-18T11:49:02.203" v="71"/>
          <ac:picMkLst>
            <pc:docMk/>
            <pc:sldMk cId="4241902706" sldId="268"/>
            <ac:picMk id="9" creationId="{B9C58A8C-4456-B309-0EC5-C8C7E74CBFB6}"/>
          </ac:picMkLst>
        </pc:picChg>
        <pc:picChg chg="del">
          <ac:chgData name="Yassine Yassine" userId="38eadb216c1086f4" providerId="Windows Live" clId="Web-{4F355999-5205-4A7E-A92E-F620B18378BE}" dt="2024-12-18T11:36:02.223" v="1"/>
          <ac:picMkLst>
            <pc:docMk/>
            <pc:sldMk cId="4241902706" sldId="268"/>
            <ac:picMk id="11" creationId="{B3B568DB-A8AE-FB62-F552-083C97BD75C1}"/>
          </ac:picMkLst>
        </pc:picChg>
        <pc:picChg chg="add mod">
          <ac:chgData name="Yassine Yassine" userId="38eadb216c1086f4" providerId="Windows Live" clId="Web-{4F355999-5205-4A7E-A92E-F620B18378BE}" dt="2024-12-18T11:49:04.359" v="74"/>
          <ac:picMkLst>
            <pc:docMk/>
            <pc:sldMk cId="4241902706" sldId="268"/>
            <ac:picMk id="13" creationId="{24017C25-3C90-C332-CF6B-B6D014D466AA}"/>
          </ac:picMkLst>
        </pc:picChg>
      </pc:sldChg>
      <pc:sldChg chg="add replId">
        <pc:chgData name="Yassine Yassine" userId="38eadb216c1086f4" providerId="Windows Live" clId="Web-{4F355999-5205-4A7E-A92E-F620B18378BE}" dt="2024-12-18T11:43:20.597" v="46"/>
        <pc:sldMkLst>
          <pc:docMk/>
          <pc:sldMk cId="3275372413" sldId="269"/>
        </pc:sldMkLst>
      </pc:sldChg>
      <pc:sldChg chg="addSp delSp modSp add replId">
        <pc:chgData name="Yassine Yassine" userId="38eadb216c1086f4" providerId="Windows Live" clId="Web-{4F355999-5205-4A7E-A92E-F620B18378BE}" dt="2024-12-18T11:49:18.453" v="77"/>
        <pc:sldMkLst>
          <pc:docMk/>
          <pc:sldMk cId="2576966064" sldId="270"/>
        </pc:sldMkLst>
        <pc:spChg chg="del">
          <ac:chgData name="Yassine Yassine" userId="38eadb216c1086f4" providerId="Windows Live" clId="Web-{4F355999-5205-4A7E-A92E-F620B18378BE}" dt="2024-12-18T11:49:18.453" v="77"/>
          <ac:spMkLst>
            <pc:docMk/>
            <pc:sldMk cId="2576966064" sldId="270"/>
            <ac:spMk id="3" creationId="{3AC3927D-7F53-D704-5FD7-936319FF506D}"/>
          </ac:spMkLst>
        </pc:spChg>
        <pc:spChg chg="add mod">
          <ac:chgData name="Yassine Yassine" userId="38eadb216c1086f4" providerId="Windows Live" clId="Web-{4F355999-5205-4A7E-A92E-F620B18378BE}" dt="2024-12-18T11:49:18.453" v="77"/>
          <ac:spMkLst>
            <pc:docMk/>
            <pc:sldMk cId="2576966064" sldId="270"/>
            <ac:spMk id="5" creationId="{79FEDEBA-06D2-8FEC-7137-01B7EBF06D67}"/>
          </ac:spMkLst>
        </pc:spChg>
        <pc:picChg chg="mod">
          <ac:chgData name="Yassine Yassine" userId="38eadb216c1086f4" providerId="Windows Live" clId="Web-{4F355999-5205-4A7E-A92E-F620B18378BE}" dt="2024-12-18T11:49:12.094" v="76" actId="1076"/>
          <ac:picMkLst>
            <pc:docMk/>
            <pc:sldMk cId="2576966064" sldId="270"/>
            <ac:picMk id="13" creationId="{24017C25-3C90-C332-CF6B-B6D014D466AA}"/>
          </ac:picMkLst>
        </pc:picChg>
      </pc:sldChg>
      <pc:sldChg chg="delSp modSp add replId">
        <pc:chgData name="Yassine Yassine" userId="38eadb216c1086f4" providerId="Windows Live" clId="Web-{4F355999-5205-4A7E-A92E-F620B18378BE}" dt="2024-12-18T11:52:30.569" v="100" actId="1076"/>
        <pc:sldMkLst>
          <pc:docMk/>
          <pc:sldMk cId="1475208389" sldId="271"/>
        </pc:sldMkLst>
        <pc:spChg chg="mod">
          <ac:chgData name="Yassine Yassine" userId="38eadb216c1086f4" providerId="Windows Live" clId="Web-{4F355999-5205-4A7E-A92E-F620B18378BE}" dt="2024-12-18T11:52:30.569" v="100" actId="1076"/>
          <ac:spMkLst>
            <pc:docMk/>
            <pc:sldMk cId="1475208389" sldId="271"/>
            <ac:spMk id="2" creationId="{3369612A-F717-93A3-7586-D2346381D258}"/>
          </ac:spMkLst>
        </pc:spChg>
        <pc:spChg chg="del">
          <ac:chgData name="Yassine Yassine" userId="38eadb216c1086f4" providerId="Windows Live" clId="Web-{4F355999-5205-4A7E-A92E-F620B18378BE}" dt="2024-12-18T11:49:35.063" v="79"/>
          <ac:spMkLst>
            <pc:docMk/>
            <pc:sldMk cId="1475208389" sldId="271"/>
            <ac:spMk id="5" creationId="{79FEDEBA-06D2-8FEC-7137-01B7EBF06D67}"/>
          </ac:spMkLst>
        </pc:spChg>
        <pc:spChg chg="del">
          <ac:chgData name="Yassine Yassine" userId="38eadb216c1086f4" providerId="Windows Live" clId="Web-{4F355999-5205-4A7E-A92E-F620B18378BE}" dt="2024-12-18T11:49:44.001" v="81"/>
          <ac:spMkLst>
            <pc:docMk/>
            <pc:sldMk cId="1475208389" sldId="271"/>
            <ac:spMk id="10" creationId="{7FE1F75E-F668-23D4-C4F7-84DE907D80DB}"/>
          </ac:spMkLst>
        </pc:spChg>
        <pc:picChg chg="mod ord modCrop">
          <ac:chgData name="Yassine Yassine" userId="38eadb216c1086f4" providerId="Windows Live" clId="Web-{4F355999-5205-4A7E-A92E-F620B18378BE}" dt="2024-12-18T11:52:01.005" v="95" actId="1076"/>
          <ac:picMkLst>
            <pc:docMk/>
            <pc:sldMk cId="1475208389" sldId="271"/>
            <ac:picMk id="9" creationId="{B9C58A8C-4456-B309-0EC5-C8C7E74CBFB6}"/>
          </ac:picMkLst>
        </pc:picChg>
        <pc:picChg chg="del">
          <ac:chgData name="Yassine Yassine" userId="38eadb216c1086f4" providerId="Windows Live" clId="Web-{4F355999-5205-4A7E-A92E-F620B18378BE}" dt="2024-12-18T11:49:38.001" v="80"/>
          <ac:picMkLst>
            <pc:docMk/>
            <pc:sldMk cId="1475208389" sldId="271"/>
            <ac:picMk id="13" creationId="{24017C25-3C90-C332-CF6B-B6D014D466AA}"/>
          </ac:picMkLst>
        </pc:picChg>
      </pc:sldChg>
      <pc:sldChg chg="addSp delSp modSp add replId">
        <pc:chgData name="Yassine Yassine" userId="38eadb216c1086f4" providerId="Windows Live" clId="Web-{4F355999-5205-4A7E-A92E-F620B18378BE}" dt="2024-12-18T12:02:21.183" v="121"/>
        <pc:sldMkLst>
          <pc:docMk/>
          <pc:sldMk cId="1543091864" sldId="272"/>
        </pc:sldMkLst>
        <pc:picChg chg="mod modCrop">
          <ac:chgData name="Yassine Yassine" userId="38eadb216c1086f4" providerId="Windows Live" clId="Web-{4F355999-5205-4A7E-A92E-F620B18378BE}" dt="2024-12-18T11:53:21.289" v="104" actId="1076"/>
          <ac:picMkLst>
            <pc:docMk/>
            <pc:sldMk cId="1543091864" sldId="272"/>
            <ac:picMk id="9" creationId="{B9C58A8C-4456-B309-0EC5-C8C7E74CBFB6}"/>
          </ac:picMkLst>
        </pc:picChg>
        <pc:inkChg chg="add del">
          <ac:chgData name="Yassine Yassine" userId="38eadb216c1086f4" providerId="Windows Live" clId="Web-{4F355999-5205-4A7E-A92E-F620B18378BE}" dt="2024-12-18T11:53:53.275" v="106"/>
          <ac:inkMkLst>
            <pc:docMk/>
            <pc:sldMk cId="1543091864" sldId="272"/>
            <ac:inkMk id="3" creationId="{70D1CF50-545A-69DA-DC1B-CE82FFB84A01}"/>
          </ac:inkMkLst>
        </pc:inkChg>
        <pc:inkChg chg="add del">
          <ac:chgData name="Yassine Yassine" userId="38eadb216c1086f4" providerId="Windows Live" clId="Web-{4F355999-5205-4A7E-A92E-F620B18378BE}" dt="2024-12-18T11:54:10.885" v="108"/>
          <ac:inkMkLst>
            <pc:docMk/>
            <pc:sldMk cId="1543091864" sldId="272"/>
            <ac:inkMk id="4" creationId="{95C56FC8-EC2C-A8F0-3B37-87AE327F94C6}"/>
          </ac:inkMkLst>
        </pc:inkChg>
        <pc:inkChg chg="add del">
          <ac:chgData name="Yassine Yassine" userId="38eadb216c1086f4" providerId="Windows Live" clId="Web-{4F355999-5205-4A7E-A92E-F620B18378BE}" dt="2024-12-18T11:54:29.854" v="110"/>
          <ac:inkMkLst>
            <pc:docMk/>
            <pc:sldMk cId="1543091864" sldId="272"/>
            <ac:inkMk id="5" creationId="{C4BC2E6E-9A07-5FBA-9B10-1C58526DC963}"/>
          </ac:inkMkLst>
        </pc:inkChg>
        <pc:inkChg chg="add">
          <ac:chgData name="Yassine Yassine" userId="38eadb216c1086f4" providerId="Windows Live" clId="Web-{4F355999-5205-4A7E-A92E-F620B18378BE}" dt="2024-12-18T11:54:55.058" v="111"/>
          <ac:inkMkLst>
            <pc:docMk/>
            <pc:sldMk cId="1543091864" sldId="272"/>
            <ac:inkMk id="6" creationId="{D0B82FE9-F52D-C9D4-5369-C424C2AFA0A5}"/>
          </ac:inkMkLst>
        </pc:inkChg>
        <pc:inkChg chg="add">
          <ac:chgData name="Yassine Yassine" userId="38eadb216c1086f4" providerId="Windows Live" clId="Web-{4F355999-5205-4A7E-A92E-F620B18378BE}" dt="2024-12-18T11:59:59.037" v="112"/>
          <ac:inkMkLst>
            <pc:docMk/>
            <pc:sldMk cId="1543091864" sldId="272"/>
            <ac:inkMk id="7" creationId="{CDE8709F-FD14-A0AF-7918-7894EB8B184B}"/>
          </ac:inkMkLst>
        </pc:inkChg>
        <pc:inkChg chg="add">
          <ac:chgData name="Yassine Yassine" userId="38eadb216c1086f4" providerId="Windows Live" clId="Web-{4F355999-5205-4A7E-A92E-F620B18378BE}" dt="2024-12-18T12:00:54.852" v="113"/>
          <ac:inkMkLst>
            <pc:docMk/>
            <pc:sldMk cId="1543091864" sldId="272"/>
            <ac:inkMk id="8" creationId="{1C1E4D3B-FC18-CC8C-77FF-863A889398CD}"/>
          </ac:inkMkLst>
        </pc:inkChg>
        <pc:inkChg chg="add">
          <ac:chgData name="Yassine Yassine" userId="38eadb216c1086f4" providerId="Windows Live" clId="Web-{4F355999-5205-4A7E-A92E-F620B18378BE}" dt="2024-12-18T12:01:19.290" v="114"/>
          <ac:inkMkLst>
            <pc:docMk/>
            <pc:sldMk cId="1543091864" sldId="272"/>
            <ac:inkMk id="10" creationId="{2D277F9A-9935-14B0-FBFE-25FACDEC591A}"/>
          </ac:inkMkLst>
        </pc:inkChg>
        <pc:inkChg chg="add">
          <ac:chgData name="Yassine Yassine" userId="38eadb216c1086f4" providerId="Windows Live" clId="Web-{4F355999-5205-4A7E-A92E-F620B18378BE}" dt="2024-12-18T12:01:26.618" v="115"/>
          <ac:inkMkLst>
            <pc:docMk/>
            <pc:sldMk cId="1543091864" sldId="272"/>
            <ac:inkMk id="11" creationId="{23B12A78-379F-67CC-DB11-6513692B2FB7}"/>
          </ac:inkMkLst>
        </pc:inkChg>
        <pc:inkChg chg="add">
          <ac:chgData name="Yassine Yassine" userId="38eadb216c1086f4" providerId="Windows Live" clId="Web-{4F355999-5205-4A7E-A92E-F620B18378BE}" dt="2024-12-18T12:01:39.713" v="116"/>
          <ac:inkMkLst>
            <pc:docMk/>
            <pc:sldMk cId="1543091864" sldId="272"/>
            <ac:inkMk id="12" creationId="{FA226ACE-5FB5-7154-367D-21E961D10955}"/>
          </ac:inkMkLst>
        </pc:inkChg>
        <pc:inkChg chg="add">
          <ac:chgData name="Yassine Yassine" userId="38eadb216c1086f4" providerId="Windows Live" clId="Web-{4F355999-5205-4A7E-A92E-F620B18378BE}" dt="2024-12-18T12:01:57.979" v="117"/>
          <ac:inkMkLst>
            <pc:docMk/>
            <pc:sldMk cId="1543091864" sldId="272"/>
            <ac:inkMk id="13" creationId="{2F09F647-6528-771F-5BEE-B83BCD2BC496}"/>
          </ac:inkMkLst>
        </pc:inkChg>
        <pc:inkChg chg="add">
          <ac:chgData name="Yassine Yassine" userId="38eadb216c1086f4" providerId="Windows Live" clId="Web-{4F355999-5205-4A7E-A92E-F620B18378BE}" dt="2024-12-18T12:02:15.011" v="118"/>
          <ac:inkMkLst>
            <pc:docMk/>
            <pc:sldMk cId="1543091864" sldId="272"/>
            <ac:inkMk id="14" creationId="{E8005723-7C61-CCFA-953C-A05EAE52304A}"/>
          </ac:inkMkLst>
        </pc:inkChg>
        <pc:inkChg chg="add">
          <ac:chgData name="Yassine Yassine" userId="38eadb216c1086f4" providerId="Windows Live" clId="Web-{4F355999-5205-4A7E-A92E-F620B18378BE}" dt="2024-12-18T12:02:20.167" v="119"/>
          <ac:inkMkLst>
            <pc:docMk/>
            <pc:sldMk cId="1543091864" sldId="272"/>
            <ac:inkMk id="15" creationId="{A991F072-96FC-D05F-4D2A-11E38C3A7127}"/>
          </ac:inkMkLst>
        </pc:inkChg>
        <pc:inkChg chg="add">
          <ac:chgData name="Yassine Yassine" userId="38eadb216c1086f4" providerId="Windows Live" clId="Web-{4F355999-5205-4A7E-A92E-F620B18378BE}" dt="2024-12-18T12:02:21.167" v="120"/>
          <ac:inkMkLst>
            <pc:docMk/>
            <pc:sldMk cId="1543091864" sldId="272"/>
            <ac:inkMk id="17" creationId="{F2960138-FF54-CF0B-6434-11F92BCF83D1}"/>
          </ac:inkMkLst>
        </pc:inkChg>
        <pc:inkChg chg="add">
          <ac:chgData name="Yassine Yassine" userId="38eadb216c1086f4" providerId="Windows Live" clId="Web-{4F355999-5205-4A7E-A92E-F620B18378BE}" dt="2024-12-18T12:02:21.183" v="121"/>
          <ac:inkMkLst>
            <pc:docMk/>
            <pc:sldMk cId="1543091864" sldId="272"/>
            <ac:inkMk id="18" creationId="{14E520AD-CCA8-78D0-6ACD-A02BE164D05B}"/>
          </ac:inkMkLst>
        </pc:ink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9C56D9-84C1-4F8B-9F89-C675FDDC4E24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8E025DA-7C77-4BD8-BD88-DE00AE74C872}">
      <dgm:prSet/>
      <dgm:spPr/>
      <dgm:t>
        <a:bodyPr/>
        <a:lstStyle/>
        <a:p>
          <a:r>
            <a:rPr lang="en-US"/>
            <a:t>- Travail à l'Office des brevets de Berne</a:t>
          </a:r>
        </a:p>
      </dgm:t>
    </dgm:pt>
    <dgm:pt modelId="{1EDCC128-5916-4081-86B9-DE81448A0F8B}" type="parTrans" cxnId="{B84C6570-142F-4FDE-8B5D-765C496F0A74}">
      <dgm:prSet/>
      <dgm:spPr/>
      <dgm:t>
        <a:bodyPr/>
        <a:lstStyle/>
        <a:p>
          <a:endParaRPr lang="en-US"/>
        </a:p>
      </dgm:t>
    </dgm:pt>
    <dgm:pt modelId="{34671872-2D85-49AB-A552-9CC1BFB4AE0C}" type="sibTrans" cxnId="{B84C6570-142F-4FDE-8B5D-765C496F0A74}">
      <dgm:prSet/>
      <dgm:spPr/>
      <dgm:t>
        <a:bodyPr/>
        <a:lstStyle/>
        <a:p>
          <a:endParaRPr lang="en-US"/>
        </a:p>
      </dgm:t>
    </dgm:pt>
    <dgm:pt modelId="{B1BCBE0E-8CE9-4F4B-A667-CD4A49AC719B}">
      <dgm:prSet/>
      <dgm:spPr/>
      <dgm:t>
        <a:bodyPr/>
        <a:lstStyle/>
        <a:p>
          <a:r>
            <a:rPr lang="en-US"/>
            <a:t>- Publication de la relativité restreinte en 1905</a:t>
          </a:r>
        </a:p>
      </dgm:t>
    </dgm:pt>
    <dgm:pt modelId="{DF344E61-0BB2-4719-AE84-6227C9E70F4B}" type="parTrans" cxnId="{763624C9-DCF7-4090-BFFC-80E0C9D8A2DE}">
      <dgm:prSet/>
      <dgm:spPr/>
      <dgm:t>
        <a:bodyPr/>
        <a:lstStyle/>
        <a:p>
          <a:endParaRPr lang="en-US"/>
        </a:p>
      </dgm:t>
    </dgm:pt>
    <dgm:pt modelId="{89A0946D-80BA-4966-8A28-CAFC0C475594}" type="sibTrans" cxnId="{763624C9-DCF7-4090-BFFC-80E0C9D8A2DE}">
      <dgm:prSet/>
      <dgm:spPr/>
      <dgm:t>
        <a:bodyPr/>
        <a:lstStyle/>
        <a:p>
          <a:endParaRPr lang="en-US"/>
        </a:p>
      </dgm:t>
    </dgm:pt>
    <dgm:pt modelId="{A564B788-2D7D-489F-B767-BF6D5F6F5096}">
      <dgm:prSet/>
      <dgm:spPr/>
      <dgm:t>
        <a:bodyPr/>
        <a:lstStyle/>
        <a:p>
          <a:r>
            <a:rPr lang="en-US"/>
            <a:t>- Prix Nobel de physique en 1921 pour l'effet photoélectrique</a:t>
          </a:r>
        </a:p>
      </dgm:t>
    </dgm:pt>
    <dgm:pt modelId="{AB5B25D8-C67D-456A-8BB8-D791FA778CBF}" type="parTrans" cxnId="{34973847-6A87-4D72-8342-0FCA8672DA0A}">
      <dgm:prSet/>
      <dgm:spPr/>
      <dgm:t>
        <a:bodyPr/>
        <a:lstStyle/>
        <a:p>
          <a:endParaRPr lang="en-US"/>
        </a:p>
      </dgm:t>
    </dgm:pt>
    <dgm:pt modelId="{E3565BAF-5F6C-4BAA-B492-C8BAB439BC82}" type="sibTrans" cxnId="{34973847-6A87-4D72-8342-0FCA8672DA0A}">
      <dgm:prSet/>
      <dgm:spPr/>
      <dgm:t>
        <a:bodyPr/>
        <a:lstStyle/>
        <a:p>
          <a:endParaRPr lang="en-US"/>
        </a:p>
      </dgm:t>
    </dgm:pt>
    <dgm:pt modelId="{831C03E0-6A1E-47D4-A552-7FC002834018}" type="pres">
      <dgm:prSet presAssocID="{D29C56D9-84C1-4F8B-9F89-C675FDDC4E24}" presName="Name0" presStyleCnt="0">
        <dgm:presLayoutVars>
          <dgm:dir/>
          <dgm:animLvl val="lvl"/>
          <dgm:resizeHandles val="exact"/>
        </dgm:presLayoutVars>
      </dgm:prSet>
      <dgm:spPr/>
    </dgm:pt>
    <dgm:pt modelId="{BAB9BE66-3587-4121-8985-AC8BFC98CAC7}" type="pres">
      <dgm:prSet presAssocID="{A564B788-2D7D-489F-B767-BF6D5F6F5096}" presName="boxAndChildren" presStyleCnt="0"/>
      <dgm:spPr/>
    </dgm:pt>
    <dgm:pt modelId="{42095D6F-3A4E-4051-AE29-F6D163590EA2}" type="pres">
      <dgm:prSet presAssocID="{A564B788-2D7D-489F-B767-BF6D5F6F5096}" presName="parentTextBox" presStyleLbl="node1" presStyleIdx="0" presStyleCnt="3"/>
      <dgm:spPr/>
    </dgm:pt>
    <dgm:pt modelId="{11F908EA-2F4D-48CB-8077-524CE5D7FE1F}" type="pres">
      <dgm:prSet presAssocID="{89A0946D-80BA-4966-8A28-CAFC0C475594}" presName="sp" presStyleCnt="0"/>
      <dgm:spPr/>
    </dgm:pt>
    <dgm:pt modelId="{8740BF09-5BAF-4A8C-B11D-090404A93F4B}" type="pres">
      <dgm:prSet presAssocID="{B1BCBE0E-8CE9-4F4B-A667-CD4A49AC719B}" presName="arrowAndChildren" presStyleCnt="0"/>
      <dgm:spPr/>
    </dgm:pt>
    <dgm:pt modelId="{E25C48F7-CF49-4A74-B29E-3E378C0AE929}" type="pres">
      <dgm:prSet presAssocID="{B1BCBE0E-8CE9-4F4B-A667-CD4A49AC719B}" presName="parentTextArrow" presStyleLbl="node1" presStyleIdx="1" presStyleCnt="3"/>
      <dgm:spPr/>
    </dgm:pt>
    <dgm:pt modelId="{4B9D59E9-DD0A-4249-914E-80D4726A1ACD}" type="pres">
      <dgm:prSet presAssocID="{34671872-2D85-49AB-A552-9CC1BFB4AE0C}" presName="sp" presStyleCnt="0"/>
      <dgm:spPr/>
    </dgm:pt>
    <dgm:pt modelId="{CE454D39-0BEF-4EC7-A80F-41F77D84B3B9}" type="pres">
      <dgm:prSet presAssocID="{28E025DA-7C77-4BD8-BD88-DE00AE74C872}" presName="arrowAndChildren" presStyleCnt="0"/>
      <dgm:spPr/>
    </dgm:pt>
    <dgm:pt modelId="{860012F6-9A63-44F5-865A-261225BBCCDC}" type="pres">
      <dgm:prSet presAssocID="{28E025DA-7C77-4BD8-BD88-DE00AE74C872}" presName="parentTextArrow" presStyleLbl="node1" presStyleIdx="2" presStyleCnt="3"/>
      <dgm:spPr/>
    </dgm:pt>
  </dgm:ptLst>
  <dgm:cxnLst>
    <dgm:cxn modelId="{10799327-6A7D-4D5D-B816-E0AC1EA74402}" type="presOf" srcId="{D29C56D9-84C1-4F8B-9F89-C675FDDC4E24}" destId="{831C03E0-6A1E-47D4-A552-7FC002834018}" srcOrd="0" destOrd="0" presId="urn:microsoft.com/office/officeart/2005/8/layout/process4"/>
    <dgm:cxn modelId="{4C4C0942-86F1-47FD-9D41-A354EBA2B5C8}" type="presOf" srcId="{B1BCBE0E-8CE9-4F4B-A667-CD4A49AC719B}" destId="{E25C48F7-CF49-4A74-B29E-3E378C0AE929}" srcOrd="0" destOrd="0" presId="urn:microsoft.com/office/officeart/2005/8/layout/process4"/>
    <dgm:cxn modelId="{34973847-6A87-4D72-8342-0FCA8672DA0A}" srcId="{D29C56D9-84C1-4F8B-9F89-C675FDDC4E24}" destId="{A564B788-2D7D-489F-B767-BF6D5F6F5096}" srcOrd="2" destOrd="0" parTransId="{AB5B25D8-C67D-456A-8BB8-D791FA778CBF}" sibTransId="{E3565BAF-5F6C-4BAA-B492-C8BAB439BC82}"/>
    <dgm:cxn modelId="{B84C6570-142F-4FDE-8B5D-765C496F0A74}" srcId="{D29C56D9-84C1-4F8B-9F89-C675FDDC4E24}" destId="{28E025DA-7C77-4BD8-BD88-DE00AE74C872}" srcOrd="0" destOrd="0" parTransId="{1EDCC128-5916-4081-86B9-DE81448A0F8B}" sibTransId="{34671872-2D85-49AB-A552-9CC1BFB4AE0C}"/>
    <dgm:cxn modelId="{BFFE0986-8FD0-4225-9457-DADF7F247234}" type="presOf" srcId="{A564B788-2D7D-489F-B767-BF6D5F6F5096}" destId="{42095D6F-3A4E-4051-AE29-F6D163590EA2}" srcOrd="0" destOrd="0" presId="urn:microsoft.com/office/officeart/2005/8/layout/process4"/>
    <dgm:cxn modelId="{763624C9-DCF7-4090-BFFC-80E0C9D8A2DE}" srcId="{D29C56D9-84C1-4F8B-9F89-C675FDDC4E24}" destId="{B1BCBE0E-8CE9-4F4B-A667-CD4A49AC719B}" srcOrd="1" destOrd="0" parTransId="{DF344E61-0BB2-4719-AE84-6227C9E70F4B}" sibTransId="{89A0946D-80BA-4966-8A28-CAFC0C475594}"/>
    <dgm:cxn modelId="{081977E4-5E93-49DC-91B2-9566349A379E}" type="presOf" srcId="{28E025DA-7C77-4BD8-BD88-DE00AE74C872}" destId="{860012F6-9A63-44F5-865A-261225BBCCDC}" srcOrd="0" destOrd="0" presId="urn:microsoft.com/office/officeart/2005/8/layout/process4"/>
    <dgm:cxn modelId="{3A73E578-0C78-4CA3-880B-6DC4ECB9A5C2}" type="presParOf" srcId="{831C03E0-6A1E-47D4-A552-7FC002834018}" destId="{BAB9BE66-3587-4121-8985-AC8BFC98CAC7}" srcOrd="0" destOrd="0" presId="urn:microsoft.com/office/officeart/2005/8/layout/process4"/>
    <dgm:cxn modelId="{686EEDCA-5F8E-43AD-A10E-DCB7D0330C9A}" type="presParOf" srcId="{BAB9BE66-3587-4121-8985-AC8BFC98CAC7}" destId="{42095D6F-3A4E-4051-AE29-F6D163590EA2}" srcOrd="0" destOrd="0" presId="urn:microsoft.com/office/officeart/2005/8/layout/process4"/>
    <dgm:cxn modelId="{1610E26B-A6BD-4024-9400-6D04C994164D}" type="presParOf" srcId="{831C03E0-6A1E-47D4-A552-7FC002834018}" destId="{11F908EA-2F4D-48CB-8077-524CE5D7FE1F}" srcOrd="1" destOrd="0" presId="urn:microsoft.com/office/officeart/2005/8/layout/process4"/>
    <dgm:cxn modelId="{EFCB92A2-6814-46B6-829C-43FE1D4196FB}" type="presParOf" srcId="{831C03E0-6A1E-47D4-A552-7FC002834018}" destId="{8740BF09-5BAF-4A8C-B11D-090404A93F4B}" srcOrd="2" destOrd="0" presId="urn:microsoft.com/office/officeart/2005/8/layout/process4"/>
    <dgm:cxn modelId="{7EAECE3A-C2BA-4A7F-9802-E2968CF7F395}" type="presParOf" srcId="{8740BF09-5BAF-4A8C-B11D-090404A93F4B}" destId="{E25C48F7-CF49-4A74-B29E-3E378C0AE929}" srcOrd="0" destOrd="0" presId="urn:microsoft.com/office/officeart/2005/8/layout/process4"/>
    <dgm:cxn modelId="{33D8D917-3A81-4D2C-9D60-DD76E23F8B40}" type="presParOf" srcId="{831C03E0-6A1E-47D4-A552-7FC002834018}" destId="{4B9D59E9-DD0A-4249-914E-80D4726A1ACD}" srcOrd="3" destOrd="0" presId="urn:microsoft.com/office/officeart/2005/8/layout/process4"/>
    <dgm:cxn modelId="{297818A6-505C-4442-B247-9CE16A63B370}" type="presParOf" srcId="{831C03E0-6A1E-47D4-A552-7FC002834018}" destId="{CE454D39-0BEF-4EC7-A80F-41F77D84B3B9}" srcOrd="4" destOrd="0" presId="urn:microsoft.com/office/officeart/2005/8/layout/process4"/>
    <dgm:cxn modelId="{BBEF0453-F86B-4B77-B91E-BEF300E2E191}" type="presParOf" srcId="{CE454D39-0BEF-4EC7-A80F-41F77D84B3B9}" destId="{860012F6-9A63-44F5-865A-261225BBCCD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28CA56-C08E-441F-8A77-85B21A70199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19E877C-0A77-4B78-B5FF-0A7616DDBF20}">
      <dgm:prSet/>
      <dgm:spPr/>
      <dgm:t>
        <a:bodyPr/>
        <a:lstStyle/>
        <a:p>
          <a:r>
            <a:rPr lang="en-US" dirty="0"/>
            <a:t>- En 1905, publication de la </a:t>
          </a:r>
          <a:r>
            <a:rPr lang="en-US" dirty="0" err="1"/>
            <a:t>théorie</a:t>
          </a:r>
        </a:p>
      </dgm:t>
    </dgm:pt>
    <dgm:pt modelId="{54F22CA2-BD07-42A6-B672-248BEF6C953A}" type="parTrans" cxnId="{1C88A89E-9FDF-4C1E-BE69-E547D45863DB}">
      <dgm:prSet/>
      <dgm:spPr/>
      <dgm:t>
        <a:bodyPr/>
        <a:lstStyle/>
        <a:p>
          <a:endParaRPr lang="en-US"/>
        </a:p>
      </dgm:t>
    </dgm:pt>
    <dgm:pt modelId="{8C3ED4A1-8070-4AEC-BC61-BE2140B82139}" type="sibTrans" cxnId="{1C88A89E-9FDF-4C1E-BE69-E547D45863DB}">
      <dgm:prSet/>
      <dgm:spPr/>
      <dgm:t>
        <a:bodyPr/>
        <a:lstStyle/>
        <a:p>
          <a:endParaRPr lang="en-US"/>
        </a:p>
      </dgm:t>
    </dgm:pt>
    <dgm:pt modelId="{61E0830F-AAC2-4AE4-B51D-B2EFB74F115A}">
      <dgm:prSet/>
      <dgm:spPr/>
      <dgm:t>
        <a:bodyPr/>
        <a:lstStyle/>
        <a:p>
          <a:r>
            <a:rPr lang="en-US" dirty="0"/>
            <a:t>- La </a:t>
          </a:r>
          <a:r>
            <a:rPr lang="en-US" dirty="0" err="1"/>
            <a:t>vitesse</a:t>
          </a:r>
          <a:r>
            <a:rPr lang="en-US" dirty="0"/>
            <a:t> de la lumière </a:t>
          </a:r>
          <a:r>
            <a:rPr lang="en-US" dirty="0" err="1"/>
            <a:t>est</a:t>
          </a:r>
          <a:r>
            <a:rPr lang="en-US" dirty="0"/>
            <a:t> </a:t>
          </a:r>
          <a:r>
            <a:rPr lang="en-US" dirty="0" err="1"/>
            <a:t>constante</a:t>
          </a:r>
        </a:p>
      </dgm:t>
    </dgm:pt>
    <dgm:pt modelId="{428B32C8-3457-4044-8731-3F5C6A16FFD2}" type="parTrans" cxnId="{249CA98C-F5BC-4896-A183-50830FE15935}">
      <dgm:prSet/>
      <dgm:spPr/>
      <dgm:t>
        <a:bodyPr/>
        <a:lstStyle/>
        <a:p>
          <a:endParaRPr lang="en-US"/>
        </a:p>
      </dgm:t>
    </dgm:pt>
    <dgm:pt modelId="{8C64BA0C-E071-4277-9BBA-0779FE12DE64}" type="sibTrans" cxnId="{249CA98C-F5BC-4896-A183-50830FE15935}">
      <dgm:prSet/>
      <dgm:spPr/>
      <dgm:t>
        <a:bodyPr/>
        <a:lstStyle/>
        <a:p>
          <a:endParaRPr lang="en-US"/>
        </a:p>
      </dgm:t>
    </dgm:pt>
    <dgm:pt modelId="{D50B436D-7A7C-4116-A9AB-B03B0EE0C4DE}">
      <dgm:prSet/>
      <dgm:spPr/>
      <dgm:t>
        <a:bodyPr/>
        <a:lstStyle/>
        <a:p>
          <a:r>
            <a:rPr lang="en-US" dirty="0"/>
            <a:t>- Relation E=mc²</a:t>
          </a:r>
        </a:p>
      </dgm:t>
    </dgm:pt>
    <dgm:pt modelId="{B1830C94-28CF-4A66-B72D-025423DF54E4}" type="parTrans" cxnId="{6785E58A-F23A-4443-85F1-8C9578BC5AAD}">
      <dgm:prSet/>
      <dgm:spPr/>
      <dgm:t>
        <a:bodyPr/>
        <a:lstStyle/>
        <a:p>
          <a:endParaRPr lang="en-US"/>
        </a:p>
      </dgm:t>
    </dgm:pt>
    <dgm:pt modelId="{A21529B1-1194-4585-8CD1-72FB75C2892A}" type="sibTrans" cxnId="{6785E58A-F23A-4443-85F1-8C9578BC5AAD}">
      <dgm:prSet/>
      <dgm:spPr/>
      <dgm:t>
        <a:bodyPr/>
        <a:lstStyle/>
        <a:p>
          <a:endParaRPr lang="en-US"/>
        </a:p>
      </dgm:t>
    </dgm:pt>
    <dgm:pt modelId="{204CDC8C-DA6B-4107-BC8D-201C866F1B75}" type="pres">
      <dgm:prSet presAssocID="{D928CA56-C08E-441F-8A77-85B21A701999}" presName="diagram" presStyleCnt="0">
        <dgm:presLayoutVars>
          <dgm:dir/>
          <dgm:resizeHandles val="exact"/>
        </dgm:presLayoutVars>
      </dgm:prSet>
      <dgm:spPr/>
    </dgm:pt>
    <dgm:pt modelId="{D7EE37F2-B2FE-4FB2-95C7-6AE2CD246EFA}" type="pres">
      <dgm:prSet presAssocID="{219E877C-0A77-4B78-B5FF-0A7616DDBF20}" presName="node" presStyleLbl="node1" presStyleIdx="0" presStyleCnt="3">
        <dgm:presLayoutVars>
          <dgm:bulletEnabled val="1"/>
        </dgm:presLayoutVars>
      </dgm:prSet>
      <dgm:spPr/>
    </dgm:pt>
    <dgm:pt modelId="{9ACD1602-9284-4C7D-B40B-86EC8C3CE60B}" type="pres">
      <dgm:prSet presAssocID="{8C3ED4A1-8070-4AEC-BC61-BE2140B82139}" presName="sibTrans" presStyleCnt="0"/>
      <dgm:spPr/>
    </dgm:pt>
    <dgm:pt modelId="{54C33F44-8A8D-4CF5-A17B-2EE359AC2ACD}" type="pres">
      <dgm:prSet presAssocID="{61E0830F-AAC2-4AE4-B51D-B2EFB74F115A}" presName="node" presStyleLbl="node1" presStyleIdx="1" presStyleCnt="3">
        <dgm:presLayoutVars>
          <dgm:bulletEnabled val="1"/>
        </dgm:presLayoutVars>
      </dgm:prSet>
      <dgm:spPr/>
    </dgm:pt>
    <dgm:pt modelId="{B930BDD8-79EF-4FEC-AB93-8215E4564367}" type="pres">
      <dgm:prSet presAssocID="{8C64BA0C-E071-4277-9BBA-0779FE12DE64}" presName="sibTrans" presStyleCnt="0"/>
      <dgm:spPr/>
    </dgm:pt>
    <dgm:pt modelId="{D72EA8C7-DFB4-413D-BFB4-F69CF441AA44}" type="pres">
      <dgm:prSet presAssocID="{D50B436D-7A7C-4116-A9AB-B03B0EE0C4DE}" presName="node" presStyleLbl="node1" presStyleIdx="2" presStyleCnt="3">
        <dgm:presLayoutVars>
          <dgm:bulletEnabled val="1"/>
        </dgm:presLayoutVars>
      </dgm:prSet>
      <dgm:spPr/>
    </dgm:pt>
  </dgm:ptLst>
  <dgm:cxnLst>
    <dgm:cxn modelId="{5C3F720B-1E2F-4F76-9941-EDD1C7DAD212}" type="presOf" srcId="{D928CA56-C08E-441F-8A77-85B21A701999}" destId="{204CDC8C-DA6B-4107-BC8D-201C866F1B75}" srcOrd="0" destOrd="0" presId="urn:microsoft.com/office/officeart/2005/8/layout/default"/>
    <dgm:cxn modelId="{DB618A61-6C60-477C-87C0-EE5548546DEA}" type="presOf" srcId="{219E877C-0A77-4B78-B5FF-0A7616DDBF20}" destId="{D7EE37F2-B2FE-4FB2-95C7-6AE2CD246EFA}" srcOrd="0" destOrd="0" presId="urn:microsoft.com/office/officeart/2005/8/layout/default"/>
    <dgm:cxn modelId="{6785E58A-F23A-4443-85F1-8C9578BC5AAD}" srcId="{D928CA56-C08E-441F-8A77-85B21A701999}" destId="{D50B436D-7A7C-4116-A9AB-B03B0EE0C4DE}" srcOrd="2" destOrd="0" parTransId="{B1830C94-28CF-4A66-B72D-025423DF54E4}" sibTransId="{A21529B1-1194-4585-8CD1-72FB75C2892A}"/>
    <dgm:cxn modelId="{249CA98C-F5BC-4896-A183-50830FE15935}" srcId="{D928CA56-C08E-441F-8A77-85B21A701999}" destId="{61E0830F-AAC2-4AE4-B51D-B2EFB74F115A}" srcOrd="1" destOrd="0" parTransId="{428B32C8-3457-4044-8731-3F5C6A16FFD2}" sibTransId="{8C64BA0C-E071-4277-9BBA-0779FE12DE64}"/>
    <dgm:cxn modelId="{1C88A89E-9FDF-4C1E-BE69-E547D45863DB}" srcId="{D928CA56-C08E-441F-8A77-85B21A701999}" destId="{219E877C-0A77-4B78-B5FF-0A7616DDBF20}" srcOrd="0" destOrd="0" parTransId="{54F22CA2-BD07-42A6-B672-248BEF6C953A}" sibTransId="{8C3ED4A1-8070-4AEC-BC61-BE2140B82139}"/>
    <dgm:cxn modelId="{042979B9-3C77-43BF-8208-E4D417B29815}" type="presOf" srcId="{D50B436D-7A7C-4116-A9AB-B03B0EE0C4DE}" destId="{D72EA8C7-DFB4-413D-BFB4-F69CF441AA44}" srcOrd="0" destOrd="0" presId="urn:microsoft.com/office/officeart/2005/8/layout/default"/>
    <dgm:cxn modelId="{57F413F0-4845-473C-AA9B-3CCEE7B23070}" type="presOf" srcId="{61E0830F-AAC2-4AE4-B51D-B2EFB74F115A}" destId="{54C33F44-8A8D-4CF5-A17B-2EE359AC2ACD}" srcOrd="0" destOrd="0" presId="urn:microsoft.com/office/officeart/2005/8/layout/default"/>
    <dgm:cxn modelId="{BFD16933-89A3-4B0F-90BE-9AB1FB69B302}" type="presParOf" srcId="{204CDC8C-DA6B-4107-BC8D-201C866F1B75}" destId="{D7EE37F2-B2FE-4FB2-95C7-6AE2CD246EFA}" srcOrd="0" destOrd="0" presId="urn:microsoft.com/office/officeart/2005/8/layout/default"/>
    <dgm:cxn modelId="{F5EDA5F1-F58D-4BEA-A3EC-194FC7FF42D7}" type="presParOf" srcId="{204CDC8C-DA6B-4107-BC8D-201C866F1B75}" destId="{9ACD1602-9284-4C7D-B40B-86EC8C3CE60B}" srcOrd="1" destOrd="0" presId="urn:microsoft.com/office/officeart/2005/8/layout/default"/>
    <dgm:cxn modelId="{5EC8DDD3-DB7D-45DE-AC11-8283D3F7F8D3}" type="presParOf" srcId="{204CDC8C-DA6B-4107-BC8D-201C866F1B75}" destId="{54C33F44-8A8D-4CF5-A17B-2EE359AC2ACD}" srcOrd="2" destOrd="0" presId="urn:microsoft.com/office/officeart/2005/8/layout/default"/>
    <dgm:cxn modelId="{AF3747D4-FFF9-4CB1-A509-1E60318C2AFE}" type="presParOf" srcId="{204CDC8C-DA6B-4107-BC8D-201C866F1B75}" destId="{B930BDD8-79EF-4FEC-AB93-8215E4564367}" srcOrd="3" destOrd="0" presId="urn:microsoft.com/office/officeart/2005/8/layout/default"/>
    <dgm:cxn modelId="{E6E6FBE6-958F-4B19-A745-1076901AC49F}" type="presParOf" srcId="{204CDC8C-DA6B-4107-BC8D-201C866F1B75}" destId="{D72EA8C7-DFB4-413D-BFB4-F69CF441AA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37695D-2A7E-4487-BC4A-BC935034E5B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1EAB0D8-4068-4F20-B0CF-3FD8484C6391}">
      <dgm:prSet/>
      <dgm:spPr/>
      <dgm:t>
        <a:bodyPr/>
        <a:lstStyle/>
        <a:p>
          <a:r>
            <a:rPr lang="en-US"/>
            <a:t>- En 1915, Einstein développe la théorie</a:t>
          </a:r>
        </a:p>
      </dgm:t>
    </dgm:pt>
    <dgm:pt modelId="{35438858-9889-4EB8-B58E-3CB688545187}" type="parTrans" cxnId="{D2CEAC0D-B0DD-4A4B-AD9A-B33B1D5B31D1}">
      <dgm:prSet/>
      <dgm:spPr/>
      <dgm:t>
        <a:bodyPr/>
        <a:lstStyle/>
        <a:p>
          <a:endParaRPr lang="en-US"/>
        </a:p>
      </dgm:t>
    </dgm:pt>
    <dgm:pt modelId="{036A42F0-0732-49AA-9158-AAC9CA6EE617}" type="sibTrans" cxnId="{D2CEAC0D-B0DD-4A4B-AD9A-B33B1D5B31D1}">
      <dgm:prSet/>
      <dgm:spPr/>
      <dgm:t>
        <a:bodyPr/>
        <a:lstStyle/>
        <a:p>
          <a:endParaRPr lang="en-US"/>
        </a:p>
      </dgm:t>
    </dgm:pt>
    <dgm:pt modelId="{BC3A8DAB-9D7C-4F8E-938E-A847B7125561}">
      <dgm:prSet/>
      <dgm:spPr/>
      <dgm:t>
        <a:bodyPr/>
        <a:lstStyle/>
        <a:p>
          <a:r>
            <a:rPr lang="en-US"/>
            <a:t>- La gravité est la déformation de l'espace-temps</a:t>
          </a:r>
        </a:p>
      </dgm:t>
    </dgm:pt>
    <dgm:pt modelId="{1A120FD7-0E7F-480B-B158-2E417878F95A}" type="parTrans" cxnId="{0059F195-6412-402F-BC18-8E8B7DCF68D7}">
      <dgm:prSet/>
      <dgm:spPr/>
      <dgm:t>
        <a:bodyPr/>
        <a:lstStyle/>
        <a:p>
          <a:endParaRPr lang="en-US"/>
        </a:p>
      </dgm:t>
    </dgm:pt>
    <dgm:pt modelId="{3B483925-0440-4F42-B8BA-E766AFF72CF8}" type="sibTrans" cxnId="{0059F195-6412-402F-BC18-8E8B7DCF68D7}">
      <dgm:prSet/>
      <dgm:spPr/>
      <dgm:t>
        <a:bodyPr/>
        <a:lstStyle/>
        <a:p>
          <a:endParaRPr lang="en-US"/>
        </a:p>
      </dgm:t>
    </dgm:pt>
    <dgm:pt modelId="{8E9A6ABE-CBB0-4381-B550-E1E7BF887AF6}">
      <dgm:prSet/>
      <dgm:spPr/>
      <dgm:t>
        <a:bodyPr/>
        <a:lstStyle/>
        <a:p>
          <a:r>
            <a:rPr lang="en-US"/>
            <a:t>- Explication des phénomènes gravitationnels</a:t>
          </a:r>
        </a:p>
      </dgm:t>
    </dgm:pt>
    <dgm:pt modelId="{44B56A48-0DD8-4B15-900E-4238F113B320}" type="parTrans" cxnId="{15F51C46-FFBF-4A5B-BAF6-989FA5976FD2}">
      <dgm:prSet/>
      <dgm:spPr/>
      <dgm:t>
        <a:bodyPr/>
        <a:lstStyle/>
        <a:p>
          <a:endParaRPr lang="en-US"/>
        </a:p>
      </dgm:t>
    </dgm:pt>
    <dgm:pt modelId="{B0F6DA22-B0C9-4708-B381-B26BA94A7D2F}" type="sibTrans" cxnId="{15F51C46-FFBF-4A5B-BAF6-989FA5976FD2}">
      <dgm:prSet/>
      <dgm:spPr/>
      <dgm:t>
        <a:bodyPr/>
        <a:lstStyle/>
        <a:p>
          <a:endParaRPr lang="en-US"/>
        </a:p>
      </dgm:t>
    </dgm:pt>
    <dgm:pt modelId="{75C518A7-F123-402D-9CC5-A813288EADD2}" type="pres">
      <dgm:prSet presAssocID="{9837695D-2A7E-4487-BC4A-BC935034E5BF}" presName="linear" presStyleCnt="0">
        <dgm:presLayoutVars>
          <dgm:animLvl val="lvl"/>
          <dgm:resizeHandles val="exact"/>
        </dgm:presLayoutVars>
      </dgm:prSet>
      <dgm:spPr/>
    </dgm:pt>
    <dgm:pt modelId="{BE50CDB3-B6F4-4A31-9A88-226EA9F78B52}" type="pres">
      <dgm:prSet presAssocID="{A1EAB0D8-4068-4F20-B0CF-3FD8484C63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E8F4BB9-9248-48C7-A1EA-438558A17615}" type="pres">
      <dgm:prSet presAssocID="{036A42F0-0732-49AA-9158-AAC9CA6EE617}" presName="spacer" presStyleCnt="0"/>
      <dgm:spPr/>
    </dgm:pt>
    <dgm:pt modelId="{A859646C-4FFB-4C48-B4F0-4B40F344F338}" type="pres">
      <dgm:prSet presAssocID="{BC3A8DAB-9D7C-4F8E-938E-A847B712556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B8B84E-2168-46E1-8EB7-34EFCA4665EC}" type="pres">
      <dgm:prSet presAssocID="{3B483925-0440-4F42-B8BA-E766AFF72CF8}" presName="spacer" presStyleCnt="0"/>
      <dgm:spPr/>
    </dgm:pt>
    <dgm:pt modelId="{79474A20-CA19-4378-9D4C-D20C621FFFAC}" type="pres">
      <dgm:prSet presAssocID="{8E9A6ABE-CBB0-4381-B550-E1E7BF887AF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2CEAC0D-B0DD-4A4B-AD9A-B33B1D5B31D1}" srcId="{9837695D-2A7E-4487-BC4A-BC935034E5BF}" destId="{A1EAB0D8-4068-4F20-B0CF-3FD8484C6391}" srcOrd="0" destOrd="0" parTransId="{35438858-9889-4EB8-B58E-3CB688545187}" sibTransId="{036A42F0-0732-49AA-9158-AAC9CA6EE617}"/>
    <dgm:cxn modelId="{4F8A5511-61A9-4D7A-AB46-5F5E5B9414F0}" type="presOf" srcId="{9837695D-2A7E-4487-BC4A-BC935034E5BF}" destId="{75C518A7-F123-402D-9CC5-A813288EADD2}" srcOrd="0" destOrd="0" presId="urn:microsoft.com/office/officeart/2005/8/layout/vList2"/>
    <dgm:cxn modelId="{C745081B-B915-46FF-A82E-C0447B917441}" type="presOf" srcId="{8E9A6ABE-CBB0-4381-B550-E1E7BF887AF6}" destId="{79474A20-CA19-4378-9D4C-D20C621FFFAC}" srcOrd="0" destOrd="0" presId="urn:microsoft.com/office/officeart/2005/8/layout/vList2"/>
    <dgm:cxn modelId="{15F51C46-FFBF-4A5B-BAF6-989FA5976FD2}" srcId="{9837695D-2A7E-4487-BC4A-BC935034E5BF}" destId="{8E9A6ABE-CBB0-4381-B550-E1E7BF887AF6}" srcOrd="2" destOrd="0" parTransId="{44B56A48-0DD8-4B15-900E-4238F113B320}" sibTransId="{B0F6DA22-B0C9-4708-B381-B26BA94A7D2F}"/>
    <dgm:cxn modelId="{5281AD46-2ACF-4E04-A294-604D5CDE6604}" type="presOf" srcId="{BC3A8DAB-9D7C-4F8E-938E-A847B7125561}" destId="{A859646C-4FFB-4C48-B4F0-4B40F344F338}" srcOrd="0" destOrd="0" presId="urn:microsoft.com/office/officeart/2005/8/layout/vList2"/>
    <dgm:cxn modelId="{0059F195-6412-402F-BC18-8E8B7DCF68D7}" srcId="{9837695D-2A7E-4487-BC4A-BC935034E5BF}" destId="{BC3A8DAB-9D7C-4F8E-938E-A847B7125561}" srcOrd="1" destOrd="0" parTransId="{1A120FD7-0E7F-480B-B158-2E417878F95A}" sibTransId="{3B483925-0440-4F42-B8BA-E766AFF72CF8}"/>
    <dgm:cxn modelId="{38C231A4-6AB4-4C39-8F67-970B11567FE4}" type="presOf" srcId="{A1EAB0D8-4068-4F20-B0CF-3FD8484C6391}" destId="{BE50CDB3-B6F4-4A31-9A88-226EA9F78B52}" srcOrd="0" destOrd="0" presId="urn:microsoft.com/office/officeart/2005/8/layout/vList2"/>
    <dgm:cxn modelId="{6CCF739C-4E70-467A-9928-BB786E1DF9EA}" type="presParOf" srcId="{75C518A7-F123-402D-9CC5-A813288EADD2}" destId="{BE50CDB3-B6F4-4A31-9A88-226EA9F78B52}" srcOrd="0" destOrd="0" presId="urn:microsoft.com/office/officeart/2005/8/layout/vList2"/>
    <dgm:cxn modelId="{F732FAD6-0DAD-4FDE-8ABD-E3A5F4D2A40E}" type="presParOf" srcId="{75C518A7-F123-402D-9CC5-A813288EADD2}" destId="{4E8F4BB9-9248-48C7-A1EA-438558A17615}" srcOrd="1" destOrd="0" presId="urn:microsoft.com/office/officeart/2005/8/layout/vList2"/>
    <dgm:cxn modelId="{64005860-B7BF-4CBB-BB86-B4BA39C537A6}" type="presParOf" srcId="{75C518A7-F123-402D-9CC5-A813288EADD2}" destId="{A859646C-4FFB-4C48-B4F0-4B40F344F338}" srcOrd="2" destOrd="0" presId="urn:microsoft.com/office/officeart/2005/8/layout/vList2"/>
    <dgm:cxn modelId="{55C7FC20-4736-494A-A363-333E638D00B6}" type="presParOf" srcId="{75C518A7-F123-402D-9CC5-A813288EADD2}" destId="{3DB8B84E-2168-46E1-8EB7-34EFCA4665EC}" srcOrd="3" destOrd="0" presId="urn:microsoft.com/office/officeart/2005/8/layout/vList2"/>
    <dgm:cxn modelId="{D7B76C6B-0E71-40B5-839B-2E8CDF91B358}" type="presParOf" srcId="{75C518A7-F123-402D-9CC5-A813288EADD2}" destId="{79474A20-CA19-4378-9D4C-D20C621FFFA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95D6F-3A4E-4051-AE29-F6D163590EA2}">
      <dsp:nvSpPr>
        <dsp:cNvPr id="0" name=""/>
        <dsp:cNvSpPr/>
      </dsp:nvSpPr>
      <dsp:spPr>
        <a:xfrm>
          <a:off x="0" y="4150553"/>
          <a:ext cx="4773168" cy="13623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Prix Nobel de physique en 1921 pour l'effet photoélectrique</a:t>
          </a:r>
        </a:p>
      </dsp:txBody>
      <dsp:txXfrm>
        <a:off x="0" y="4150553"/>
        <a:ext cx="4773168" cy="1362304"/>
      </dsp:txXfrm>
    </dsp:sp>
    <dsp:sp modelId="{E25C48F7-CF49-4A74-B29E-3E378C0AE929}">
      <dsp:nvSpPr>
        <dsp:cNvPr id="0" name=""/>
        <dsp:cNvSpPr/>
      </dsp:nvSpPr>
      <dsp:spPr>
        <a:xfrm rot="10800000">
          <a:off x="0" y="2075763"/>
          <a:ext cx="4773168" cy="2095223"/>
        </a:xfrm>
        <a:prstGeom prst="upArrowCallou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Publication de la relativité restreinte en 1905</a:t>
          </a:r>
        </a:p>
      </dsp:txBody>
      <dsp:txXfrm rot="10800000">
        <a:off x="0" y="2075763"/>
        <a:ext cx="4773168" cy="1361413"/>
      </dsp:txXfrm>
    </dsp:sp>
    <dsp:sp modelId="{860012F6-9A63-44F5-865A-261225BBCCDC}">
      <dsp:nvSpPr>
        <dsp:cNvPr id="0" name=""/>
        <dsp:cNvSpPr/>
      </dsp:nvSpPr>
      <dsp:spPr>
        <a:xfrm rot="10800000">
          <a:off x="0" y="974"/>
          <a:ext cx="4773168" cy="2095223"/>
        </a:xfrm>
        <a:prstGeom prst="upArrowCallou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- Travail à l'Office des brevets de Berne</a:t>
          </a:r>
        </a:p>
      </dsp:txBody>
      <dsp:txXfrm rot="10800000">
        <a:off x="0" y="974"/>
        <a:ext cx="4773168" cy="1361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E37F2-B2FE-4FB2-95C7-6AE2CD246EFA}">
      <dsp:nvSpPr>
        <dsp:cNvPr id="0" name=""/>
        <dsp:cNvSpPr/>
      </dsp:nvSpPr>
      <dsp:spPr>
        <a:xfrm>
          <a:off x="596893" y="2781"/>
          <a:ext cx="2749562" cy="1649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- En 1905, publication de la </a:t>
          </a:r>
          <a:r>
            <a:rPr lang="en-US" sz="3300" kern="1200" dirty="0" err="1"/>
            <a:t>théorie</a:t>
          </a:r>
        </a:p>
      </dsp:txBody>
      <dsp:txXfrm>
        <a:off x="596893" y="2781"/>
        <a:ext cx="2749562" cy="1649737"/>
      </dsp:txXfrm>
    </dsp:sp>
    <dsp:sp modelId="{54C33F44-8A8D-4CF5-A17B-2EE359AC2ACD}">
      <dsp:nvSpPr>
        <dsp:cNvPr id="0" name=""/>
        <dsp:cNvSpPr/>
      </dsp:nvSpPr>
      <dsp:spPr>
        <a:xfrm>
          <a:off x="596893" y="1927475"/>
          <a:ext cx="2749562" cy="1649737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- La </a:t>
          </a:r>
          <a:r>
            <a:rPr lang="en-US" sz="3300" kern="1200" dirty="0" err="1"/>
            <a:t>vitesse</a:t>
          </a:r>
          <a:r>
            <a:rPr lang="en-US" sz="3300" kern="1200" dirty="0"/>
            <a:t> de la lumière </a:t>
          </a:r>
          <a:r>
            <a:rPr lang="en-US" sz="3300" kern="1200" dirty="0" err="1"/>
            <a:t>est</a:t>
          </a:r>
          <a:r>
            <a:rPr lang="en-US" sz="3300" kern="1200" dirty="0"/>
            <a:t> </a:t>
          </a:r>
          <a:r>
            <a:rPr lang="en-US" sz="3300" kern="1200" dirty="0" err="1"/>
            <a:t>constante</a:t>
          </a:r>
        </a:p>
      </dsp:txBody>
      <dsp:txXfrm>
        <a:off x="596893" y="1927475"/>
        <a:ext cx="2749562" cy="1649737"/>
      </dsp:txXfrm>
    </dsp:sp>
    <dsp:sp modelId="{D72EA8C7-DFB4-413D-BFB4-F69CF441AA44}">
      <dsp:nvSpPr>
        <dsp:cNvPr id="0" name=""/>
        <dsp:cNvSpPr/>
      </dsp:nvSpPr>
      <dsp:spPr>
        <a:xfrm>
          <a:off x="596893" y="3852168"/>
          <a:ext cx="2749562" cy="1649737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- Relation E=mc²</a:t>
          </a:r>
        </a:p>
      </dsp:txBody>
      <dsp:txXfrm>
        <a:off x="596893" y="3852168"/>
        <a:ext cx="2749562" cy="16497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0CDB3-B6F4-4A31-9A88-226EA9F78B52}">
      <dsp:nvSpPr>
        <dsp:cNvPr id="0" name=""/>
        <dsp:cNvSpPr/>
      </dsp:nvSpPr>
      <dsp:spPr>
        <a:xfrm>
          <a:off x="0" y="43762"/>
          <a:ext cx="3836618" cy="156633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En 1915, Einstein développe la théorie</a:t>
          </a:r>
        </a:p>
      </dsp:txBody>
      <dsp:txXfrm>
        <a:off x="76462" y="120224"/>
        <a:ext cx="3683694" cy="1413413"/>
      </dsp:txXfrm>
    </dsp:sp>
    <dsp:sp modelId="{A859646C-4FFB-4C48-B4F0-4B40F344F338}">
      <dsp:nvSpPr>
        <dsp:cNvPr id="0" name=""/>
        <dsp:cNvSpPr/>
      </dsp:nvSpPr>
      <dsp:spPr>
        <a:xfrm>
          <a:off x="0" y="1690740"/>
          <a:ext cx="3836618" cy="1566337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La gravité est la déformation de l'espace-temps</a:t>
          </a:r>
        </a:p>
      </dsp:txBody>
      <dsp:txXfrm>
        <a:off x="76462" y="1767202"/>
        <a:ext cx="3683694" cy="1413413"/>
      </dsp:txXfrm>
    </dsp:sp>
    <dsp:sp modelId="{79474A20-CA19-4378-9D4C-D20C621FFFAC}">
      <dsp:nvSpPr>
        <dsp:cNvPr id="0" name=""/>
        <dsp:cNvSpPr/>
      </dsp:nvSpPr>
      <dsp:spPr>
        <a:xfrm>
          <a:off x="0" y="3337717"/>
          <a:ext cx="3836618" cy="1566337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Explication des phénomènes gravitationnels</a:t>
          </a:r>
        </a:p>
      </dsp:txBody>
      <dsp:txXfrm>
        <a:off x="76462" y="3414179"/>
        <a:ext cx="3683694" cy="1413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8:36:06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3405 24575,'0'-11'0,"0"0"0,5 0 0,1-1 0,5 1 0,0 5 0,-5-4 0,4 3 0,-4-4 0,5 0 0,1 0 0,-1 4 0,0-3 0,0 4 0,0-5 0,0 0 0,0-1 0,1 1 0,4-6 0,3 4 0,5-5 0,-5 1 0,10-3 0,-8 1 0,4-5 0,-2 11 0,-4-10 0,15-2 0,-13 6 0,7-4 0,-16 6 0,-1 4 0,0-4 0,1 6 0,-1 0 0,0 5 0,0-5 0,0 5 0,0-5 0,0 0 0,0-1 0,1 6 0,-1-4 0,0 4 0,0-5 0,0-1 0,0 6 0,0-4 0,-4 4 0,2-5 0,-2 4 0,4-3 0,0 4 0,0-5 0,0 5 0,0-4 0,0 3 0,1-4 0,4-6 0,-3 4 0,10-4 0,-11 5 0,11 0 0,-5-5 0,1 4 0,3-4 0,-3-1 0,5 0 0,0-1 0,0-4 0,0 9 0,11-14 0,-8 8 0,8-5 0,-11 8 0,-6 5 0,5 0 0,-5 0 0,1 0 0,3 0 0,-3 0 0,-1 1 0,5-2 0,-11 2 0,11-1 0,-5 0 0,7 0 0,-7 0 0,-1 1 0,0-1 0,-5 1 0,11-2 0,-10 2 0,9-1 0,-9 1 0,9-1 0,-9 0 0,9 0 0,-10 1 0,4 5 0,-5-4 0,1 9 0,-1-9 0,6 8 0,-5-8 0,11 4 0,-11-6 0,11 6 0,-10-4 0,9 3 0,-9-4 0,10-1 0,-11 5 0,11-4 0,-10 5 0,9-6 0,-9 6 0,9-5 0,-9 4 0,4-4 0,0-1 0,-5 6 0,5-5 0,-1 0 0,-3 3 0,3-7 0,-5 14 0,0-9 0,0 9 0,0-9 0,1 4 0,-1-1 0,0-3 0,0 9 0,0-9 0,0 9 0,-5-9 0,4 9 0,-4-4 0,1 0 0,2 3 0,-2-8 0,4 9 0,0-9 0,0 4 0,0-1 0,0-3 0,0 9 0,1-9 0,-1 4 0,0-5 0,0 4 0,0-3 0,0 4 0,6-6 0,1 1 0,1-1 0,4 0 0,-5 0 0,6 5 0,-6-3 0,5 3 0,-5-5 0,7 0 0,-1 0 0,0 0 0,0-6 0,0 5 0,0-5 0,7 0 0,-5 4 0,5-10 0,-1 10 0,-4-3 0,5-1 0,0 4 0,-5-9 0,4 3 0,-5 1 0,-7 2 0,5 5 0,-11 1 0,11-7 0,0 5 0,-3-4 0,2 10 0,-11-3 0,0 4 0,0 0 0,0-4 0,0 9 0,6-10 0,-4 10 0,4-10 0,-6 5 0,0 0 0,0-4 0,0 9 0,6-10 0,-4 10 0,4-10 0,0 5 0,-5-1 0,11-4 0,-11 10 0,22-15 0,-19 8 0,18-4 0,-14 2 0,5 3 0,0-5 0,-6 0 0,5 0 0,-5 5 0,7-3 0,-7 8 0,5-9 0,-11 10 0,11-10 0,-11 10 0,5-10 0,-5 5 0,-1 0 0,6-5 0,-5 10 0,5-9 0,-6 3 0,5-4 0,-3 5 0,3-4 0,1 3 0,-5 1 0,11-5 0,-5 4 0,1 0 0,3-3 0,-3 3 0,5-5 0,0-1 0,0 1 0,-6 5 0,5-3 0,-10 3 0,9 1 0,-3-5 0,-1 5 0,5-1 0,-11-3 0,11 3 0,0-9 0,3 2 0,-3-3 0,-6 11 0,0-5 0,-5 5 0,5-1 0,-6-3 0,6 4 0,-4-1 0,4-3 0,-6 8 0,0-8 0,0 9 0,0-4 0,6 0 0,-4 3 0,9-8 0,-9 3 0,10-5 0,-11 6 0,11-5 0,-5 4 0,1-5 0,14-5 0,-12 9 0,14-8 0,-11 9 0,0-5 0,0 0 0,1-1 0,5 7 0,-4-5 0,-1 4 0,-2-5 0,-5 1 0,1-1 0,3 5 0,-9-3 0,10 9 0,-11-9 0,11 9 0,-11-9 0,11 3 0,-10 1 0,4-5 0,10 10 0,-6-4 0,8 0 0,-6 4 0,-10-4 0,9-1 0,-3 5 0,-1-5 0,5 1 0,-11 4 0,11-5 0,-11 1 0,11 4 0,-10-4 0,9 5 0,-3 0 0,5-5 0,0 3 0,0-9 0,0 10 0,0-10 0,1 10 0,-1-5 0,0 1 0,0 4 0,-6-5 0,5 6 0,-10 0 0,14-5 0,-7 3 0,3-3 0,-6 5 0,-6 0 0,0-5 0,0 4 0,1-9 0,-1 8 0,0-3 0,0 5 0,0 0 0,0-5 0,0 4 0,0-4 0,1 5 0,-1 0 0,0 0 0,0-5 0,0 4 0,0-4 0,6-1 0,1 5 0,0-4 0,-2 0 0,-5 3 0,0-3 0,0 5 0,6 0 0,-4-5 0,4 4 0,-6-4 0,0 5 0,0 0 0,0-5 0,0 4 0,0-4 0,1 0 0,-1 4 0,0-4 0,0 0 0,0 3 0,0-3 0,0 5 0,0-5 0,1 4 0,-1-4 0,0 5 0,0-5 0,6 4 0,1-4 0,1 0 0,3 4 0,-3-4 0,-1 5 0,5 0 0,-5 0 0,0-5 0,-1 3 0,0-3 0,-4 5 0,4 0 0,5 0 0,-9 0 0,9 0 0,-11-5 0,0 4 0,1-4 0,-1 5 0,0 0 0,0 0 0,0 0 0,0 0 0,0-5 0,0 4 0,1-4 0,-1 5 0,0 0 0,6 0 0,-5 0 0,5-5 0,0 4 0,-4-4 0,9 5 0,-9 0 0,4 0 0,0 0 0,-5 0 0,10 0 0,-9-5 0,3 3 0,-5-3 0,6 5 0,-5 0 0,5 0 0,-6-5 0,0 4 0,1-4 0,-1 5 0,0 0 0,0 0 0,0 0 0,0 0 0,0 0 0,0 0 0,1 0 0,-1-5 0,0 4 0,0-4 0,0 5 0,5 0 0,-3 0 0,3 0 0,-5 0 0,0 0 0,0 0 0,0 0 0,0 0 0,0 0 0,1 0 0,-1 0 0,0 0 0,0 0 0,0 0 0,0 0 0,0 0 0,0 0 0,1 0 0,-1 0 0,0 0 0,0 0 0,0 0 0,0 0 0,0 0 0,0 0 0,1 0 0,-1 0 0,0 0 0,0 0 0,0 0 0,0 0 0,0 0 0,0 0 0,1 0 0,-1 0 0,0 0 0,0 0 0,-10 0 0,-2-5 0,-10 3 0,-1-3 0,1 5 0,0-5 0,0 4 0,-1-4 0,6 5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8:36:0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24575,'17'0'0,"-4"0"0,9 0 0,-9 0 0,4 0 0,-6 0 0,0 0 0,0 0 0,0 0 0,0 0 0,0 0 0,1 0 0,-1 0 0,0 0 0,0 0 0,0 0 0,0 0 0,0 0 0,0 0 0,-9 0 0,-9 0 0,-5 0 0,-4 0 0,4 0 0,1 5 0,0-4 0,5 9 0,-4-8 0,3 7 0,-4-7 0,5 8 0,-4-4 0,3 5 0,-4-5 0,0 4 0,0-4 0,-1 5 0,1 0 0,0 1 0,0-1 0,-1-5 0,6 4 0,-4-9 0,4 9 0,0-4 0,-4 0 0,8 4 0,-8-4 0,14 0 0,-3-1 0,10-5 0,0 0 0,1 0 0,-1 0 0,0 0 0,-5-5 0,4 4 0,-4-4 0,0 0 0,4 4 0,-9-9 0,9 9 0,-8-9 0,7 8 0,-7-8 0,8 9 0,-9-9 0,9 9 0,-4-9 0,5 9 0,0-4 0,-5 0 0,-6 3 0,-6-3 0,-11 5 0,4 5 0,-4-4 0,6 9 0,0-8 0,-1 8 0,1-9 0,10 4 0,2-5 0,5-5 0,-1 3 0,-5-3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8:36:34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24575,'10'99'0,"-1"-1"0,0-4 0,-3-29 0,-6-58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8:36:3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24575,'11'0'0,"0"0"0,0 0 0,0 0 0,0 0 0,1 0 0,-1 0 0,0 0 0,0 0 0,0 0 0,0 0 0,0 0 0,0 0 0,1 0 0,-1 0 0,0 0 0,0 0 0,0 0 0,0 0 0,0 0 0,1 0 0,-1 0 0,0 0 0,0 0 0,0 0 0,0 0 0,0 0 0,-10 0 0,3 0 0,-9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8:36:54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353 504 24575,'-3'-12'0,"0"2"0,-7-9 0,1 3 0,-4 0 0,0-3 0,1 3 0,2 0 0,-2 0 0,2 1 0,1 2 0,-3-2 0,5 5 0,-1-1 0,-1 2 0,3 0 0,-3-3 0,6 6 0,-3-2 0,3 2 0,-2 0 0,-1 1 0,3-1 0,-2 1 0,2-1 0,-3 1 0,1 1 0,-1-1 0,1 2 0,-1-2 0,3-1 0,-2 3 0,2 1 0,0-1 0,-2 2 0,2-1 0,0-1 0,-2 0 0,4-2 0,-2-1 0,1 1 0,1-1 0,-4 3 0,5-2 0,-5 4 0,4-4 0,-4 5 0,5-5 0,-5 4 0,4-4 0,-1 2 0,-1 0 0,2-2 0,-1 2 0,-1 0 0,3-2 0,-5 4 0,4-4 0,-1 2 0,-1-3 0,3 1 0,-5 2 0,2-2 0,-1 2 0,2-3 0,2 0 0,-3 3 0,3-2 0,-3 2 0,3-2 0,0-1 0,-5 0 0,4 1 0,-5-1 0,4 0 0,-1 3 0,-3-2 0,1 2 0,1-2 0,2 4 0,2-1 0,0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0T18:37:0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23 151 24575,'0'27'0,"0"1"0,0 0 0,0-4 0,0-4 0,0-5 0,0-3 0,0-3 0,0 0 0,0-4 0,0-4 0,0-7 0,0-1 0,0-4 0,0 5 0,0-2 0,0 2 0,0-6 0,0 6 0,0-2 0,0 2 0,0-2 0,0-2 0,0 1 0,0-5 0,0 6 0,0-10 0,0 11 0,0-7 0,0 4 0,0-2 0,0 3 0,0 1 0,-2 2 0,1 1 0,-2-1 0,3 0 0,0 1 0,0-1 0,-2 1 0,1-1 0,-4 0 0,5 1 0,-3-1 0,1 3 0,1 3 0,-1 3 0,2 3 0,0 2 0,0 1 0,2 3 0,-1 0 0,4-3 0,-4 3 0,4-3 0,-4 3 0,1 0 0,1-3 0,-3 2 0,3-2 0,-3 0 0,0 0 0,2-4 0,-1 1 0,1-1 0,-2 1 0,0-1 0,0 1 0,0-1 0,0 1 0,0-1 0,0 1 0,0-1 0,0 1 0,3-3 0,-3 2 0,3-2 0,-3 3 0,0-1 0,0 1 0,0-1 0,0 1 0,0-1 0,0 1 0,0-1 0,0 1 0,0-1 0,0 1 0,0-1 0,0 1 0,0-1 0,0 1 0,0-1 0,0 1 0,0 0 0,0-1 0,2-2 0,-1 2 0,1-2 0,-2 3 0,0-1 0,3 1 0,-3-1 0,3 1 0,-3-1 0,2 1 0,-1-1 0,1 1 0,-2-1 0,0 1 0,0-1 0,3 1 0,-3-1 0,3 1 0,-3 0 0,2-1 0,-1 1 0,1-1 0,-2 1 0,0-1 0,0 1 0,0-1 0,0 1 0,0-1 0,0 1 0,3-3 0,0-1 0,2-2 0,1 0 0,0 0 0,-1 0 0,1 0 0,-1 0 0,1 0 0,-3-2 0,2 1 0,-2-1 0,2 2 0,1 0 0,-1 0 0,1 0 0,-1 0 0,1 0 0,-1 0 0,1 0 0,-1 0 0,1-3 0,-1 3 0,1-3 0,0 1 0,-1 1 0,1-1 0,-1 2 0,1 0 0,-1 0 0,1 0 0,-1 0 0,1 0 0,-1 0 0,1 0 0,-1 0 0,1 0 0,-1 0 0,1 0 0,-1 0 0,1 0 0,-1 0 0,1 0 0,0 0 0,-1 0 0,1 0 0,-1 0 0,1 0 0,-1 0 0,1 0 0,-1 0 0,1 0 0,-1 0 0,1 0 0,-1 0 0,1 0 0,-1 0 0,1 0 0,-1 0 0,1 0 0,-1 0 0,1 0 0,0 0 0,-1 0 0,1 0 0,-1 0 0,1 0 0,-1 0 0,1 0 0,-6-6 0,-1 2 0,-2-4 0,-2 5 0,4-2 0,-3 2 0,0-3 0,1 1 0,-2 1 0,2-1 0,-2 2 0,-1-2 0,0-4 0,1 3 0,-1-3 0,0 4 0,1-1 0,-1 1 0,0-1 0,3 1 0,-2-1 0,2 0 0,-2 1 0,2-1 0,-5-2 0,4 2 0,-4-2 0,5 2 0,-2 1 0,2-1 0,0 0 0,-2 1 0,4-1 0,-4 1 0,2-1 0,-2 0 0,-1 3 0,0-5 0,1 5 0,-1-6 0,0 6 0,1-2 0,-1 2 0,0-3 0,1 1 0,-1-1 0,3 1 0,-2 2 0,5-2 0,-5 1 0,4-1 0,-4 2 0,4-2 0,-1 2 0,-1 0 0,0-2 0,0 1 0,-2 1 0,5-2 0,-5 5 0,4-5 0,-4 4 0,4-4 0,-4 2 0,2-2 0,-2-1 0,2 0 0,-2 3 0,4-2 0,-4 5 0,4-5 0,-4 2 0,5-3 0,-5 0 0,2 3 0,0-2 0,-2 2 0,4-2 0,-4-1 0,2 0 0,0 1 0,-2-1 0,2 3 0,0-2 0,-2 2 0,2-3 0,-3 1 0,0-1 0,3 1 0,-2-1 0,5 0 0,-5 3 0,4-2 0,-4 2 0,5-2 0,-5 2 0,4-2 0,-4 1 0,4-1 0,-4-1 0,2 1 0,-2-1 0,-1-2 0,0 1 0,3-1 0,-2 2 0,2 1 0,0 4 0,3-1 0,0 7 0,5-2 0,-2 3 0,3-1 0,-3 1 0,2-1 0,-2 1 0,2-1 0,1-2 0,-1 2 0,1-2 0,0 3 0,-1-1 0,1 1 0,-1-1 0,-2 4 0,2-3 0,-2 3 0,3-4 0,-1 3 0,-1-1 0,1 1 0,-2 0 0,0-1 0,2 1 0,-4-2 0,4-1 0,-2 1 0,0-1 0,2-2 0,-5 2 0,5-2 0,-4 3 0,4-1 0,-2 1 0,0-1 0,2-2 0,-5 2 0,5-2 0,-4 3 0,4-3 0,-4 2 0,3-2 0,0 0 0,-1 2 0,2-2 0,-2 0 0,0 2 0,2-2 0,-2 0 0,0 2 0,2-2 0,-2 0 0,0 2 0,2-4 0,-2 4 0,0-2 0,2 2 0,-5 1 0,5-3 0,-4 2 0,4-5 0,-2 5 0,0-2 0,2 0 0,-5 2 0,5-4 0,-4 4 0,4-2 0,-4 3 0,3-1 0,-3 1 0,4-3 0,-4 2 0,3-5 0,-3 5 0,4-2 0,-4 3 0,4-3 0,-5 2 0,3-2 0,-1 0 0,-1 2 0,4-5 0,-5 5 0,5-2 0,-4 3 0,4-1 0,-5 1 0,5-3 0,-4 2 0,4-5 0,-5 5 0,3-2 0,-1 1 0,-1 0 0,4-3 0,-5 4 0,5-2 0,-2 0 0,0 2 0,0-2 0,-1 0 0,-1 2 0,4-4 0,-5 4 0,5-2 0,-4 2 0,4-2 0,-4 2 0,3-4 0,-3 4 0,2-2 0,-1 2 0,-1 1 0,3-3 0,-3 2 0,2-2 0,-1 0 0,-1 2 0,1-2 0,-2 2 0,0 1 0,3-3 0,-3 2 0,3-2 0,-3 3 0,2-3 0,-1 2 0,4-2 0,-5 2 0,5-2 0,-4 2 0,4-2 0,-5 3 0,5-3 0,-4 2 0,1-2 0,1 0 0,0-1 0,2-2 0,-2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hyperlink" Target="https://motor.noparking.kr/12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hyperlink" Target="https://motor.noparking.kr/12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hyperlink" Target="https://motor.noparking.kr/12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yrillelips/3956281879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2.xml"/><Relationship Id="rId18" Type="http://schemas.openxmlformats.org/officeDocument/2006/relationships/image" Target="../media/image14.png"/><Relationship Id="rId3" Type="http://schemas.microsoft.com/office/2007/relationships/hdphoto" Target="../media/hdphoto3.wdp"/><Relationship Id="rId21" Type="http://schemas.openxmlformats.org/officeDocument/2006/relationships/customXml" Target="../ink/ink6.xml"/><Relationship Id="rId7" Type="http://schemas.openxmlformats.org/officeDocument/2006/relationships/hyperlink" Target="https://allthatsinteresting.com/mileva-maric" TargetMode="External"/><Relationship Id="rId12" Type="http://schemas.openxmlformats.org/officeDocument/2006/relationships/image" Target="../media/image11.png"/><Relationship Id="rId17" Type="http://schemas.openxmlformats.org/officeDocument/2006/relationships/customXml" Target="../ink/ink4.xml"/><Relationship Id="rId2" Type="http://schemas.openxmlformats.org/officeDocument/2006/relationships/image" Target="../media/image7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customXml" Target="../ink/ink1.xml"/><Relationship Id="rId5" Type="http://schemas.openxmlformats.org/officeDocument/2006/relationships/image" Target="../media/image8.png"/><Relationship Id="rId15" Type="http://schemas.openxmlformats.org/officeDocument/2006/relationships/customXml" Target="../ink/ink3.xml"/><Relationship Id="rId10" Type="http://schemas.openxmlformats.org/officeDocument/2006/relationships/hyperlink" Target="https://svgsilh.com/fr/e91e63/image/2684022.html" TargetMode="External"/><Relationship Id="rId19" Type="http://schemas.openxmlformats.org/officeDocument/2006/relationships/customXml" Target="../ink/ink5.xml"/><Relationship Id="rId4" Type="http://schemas.openxmlformats.org/officeDocument/2006/relationships/hyperlink" Target="https://www.news.uzh.ch/en/articles/news/2022/Doctor-Einstein.html" TargetMode="External"/><Relationship Id="rId9" Type="http://schemas.openxmlformats.org/officeDocument/2006/relationships/image" Target="../media/image10.svg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fr/e91e63/image/2684022.html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t - Vintage Photo of Albert Einstein Sticking Out His Tongue - His ...">
            <a:extLst>
              <a:ext uri="{FF2B5EF4-FFF2-40B4-BE49-F238E27FC236}">
                <a16:creationId xmlns:a16="http://schemas.microsoft.com/office/drawing/2014/main" id="{62163D43-D394-AE82-8D7F-E9F9D2BD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17" r="3615" b="-2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1551" y="743447"/>
            <a:ext cx="2584324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500" dirty="0"/>
              <a:t>Albert Einstein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51552" y="4629234"/>
            <a:ext cx="2584324" cy="1485319"/>
          </a:xfrm>
          <a:noFill/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/>
              <a:t>L'homme qui change la </a:t>
            </a:r>
            <a:r>
              <a:rPr lang="en-US">
                <a:ea typeface="+mn-lt"/>
                <a:cs typeface="+mn-lt"/>
              </a:rPr>
              <a:t>science</a:t>
            </a:r>
            <a:endParaRPr lang="en-US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30095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" y="-11219"/>
            <a:ext cx="4235231" cy="6483075"/>
            <a:chOff x="-19221" y="0"/>
            <a:chExt cx="5646974" cy="64830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12" y="2023236"/>
            <a:ext cx="2744832" cy="2820908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chemeClr val="tx2"/>
                </a:solidFill>
              </a:rPr>
              <a:t>Relativité générale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45823B-40A8-E16B-BF84-4538CE85B7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68428" y="955653"/>
          <a:ext cx="3836618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991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온라인 운전면허 갱신 방법은? 신청방법, 준비물, 수수료">
            <a:extLst>
              <a:ext uri="{FF2B5EF4-FFF2-40B4-BE49-F238E27FC236}">
                <a16:creationId xmlns:a16="http://schemas.microsoft.com/office/drawing/2014/main" id="{FB08DC21-85B7-4C4A-8A7E-67777EC8E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85951" y="4773034"/>
            <a:ext cx="2640330" cy="2640330"/>
          </a:xfrm>
          <a:prstGeom prst="rect">
            <a:avLst/>
          </a:prstGeom>
        </p:spPr>
      </p:pic>
      <p:pic>
        <p:nvPicPr>
          <p:cNvPr id="12" name="Image 11" descr="온라인 운전면허 갱신 방법은? 신청방법, 준비물, 수수료">
            <a:extLst>
              <a:ext uri="{FF2B5EF4-FFF2-40B4-BE49-F238E27FC236}">
                <a16:creationId xmlns:a16="http://schemas.microsoft.com/office/drawing/2014/main" id="{C7517A1E-0E73-2643-ABEF-779BB3CC3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95850" y="-461906"/>
            <a:ext cx="2640330" cy="2640330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BE46509-B26E-544B-9CFA-6D29F32E6E74}"/>
              </a:ext>
            </a:extLst>
          </p:cNvPr>
          <p:cNvCxnSpPr>
            <a:cxnSpLocks/>
          </p:cNvCxnSpPr>
          <p:nvPr/>
        </p:nvCxnSpPr>
        <p:spPr>
          <a:xfrm>
            <a:off x="4617720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189F216-B2B0-CE48-8487-E227868EEC08}"/>
              </a:ext>
            </a:extLst>
          </p:cNvPr>
          <p:cNvCxnSpPr>
            <a:cxnSpLocks/>
          </p:cNvCxnSpPr>
          <p:nvPr/>
        </p:nvCxnSpPr>
        <p:spPr>
          <a:xfrm>
            <a:off x="7490460" y="143884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C03FFB-062A-8649-A3A1-744D5B393429}"/>
              </a:ext>
            </a:extLst>
          </p:cNvPr>
          <p:cNvCxnSpPr>
            <a:cxnSpLocks/>
          </p:cNvCxnSpPr>
          <p:nvPr/>
        </p:nvCxnSpPr>
        <p:spPr>
          <a:xfrm>
            <a:off x="1851660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3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0.08125 L -0.00608 0.7571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온라인 운전면허 갱신 방법은? 신청방법, 준비물, 수수료">
            <a:extLst>
              <a:ext uri="{FF2B5EF4-FFF2-40B4-BE49-F238E27FC236}">
                <a16:creationId xmlns:a16="http://schemas.microsoft.com/office/drawing/2014/main" id="{FB08DC21-85B7-4C4A-8A7E-67777EC8E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14525" y="4533596"/>
            <a:ext cx="2640330" cy="2640330"/>
          </a:xfrm>
          <a:prstGeom prst="rect">
            <a:avLst/>
          </a:prstGeom>
        </p:spPr>
      </p:pic>
      <p:pic>
        <p:nvPicPr>
          <p:cNvPr id="12" name="Image 11" descr="온라인 운전면허 갱신 방법은? 신청방법, 준비물, 수수료">
            <a:extLst>
              <a:ext uri="{FF2B5EF4-FFF2-40B4-BE49-F238E27FC236}">
                <a16:creationId xmlns:a16="http://schemas.microsoft.com/office/drawing/2014/main" id="{C7517A1E-0E73-2643-ABEF-779BB3CC3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15840" y="-507626"/>
            <a:ext cx="2640330" cy="2640330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BE46509-B26E-544B-9CFA-6D29F32E6E74}"/>
              </a:ext>
            </a:extLst>
          </p:cNvPr>
          <p:cNvCxnSpPr>
            <a:cxnSpLocks/>
          </p:cNvCxnSpPr>
          <p:nvPr/>
        </p:nvCxnSpPr>
        <p:spPr>
          <a:xfrm>
            <a:off x="4617720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189F216-B2B0-CE48-8487-E227868EEC08}"/>
              </a:ext>
            </a:extLst>
          </p:cNvPr>
          <p:cNvCxnSpPr>
            <a:cxnSpLocks/>
          </p:cNvCxnSpPr>
          <p:nvPr/>
        </p:nvCxnSpPr>
        <p:spPr>
          <a:xfrm>
            <a:off x="7490460" y="143884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C03FFB-062A-8649-A3A1-744D5B393429}"/>
              </a:ext>
            </a:extLst>
          </p:cNvPr>
          <p:cNvCxnSpPr>
            <a:cxnSpLocks/>
          </p:cNvCxnSpPr>
          <p:nvPr/>
        </p:nvCxnSpPr>
        <p:spPr>
          <a:xfrm>
            <a:off x="1851660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0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0.01273 L 3.05556E-6 0.724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0.00555 L 4.16667E-6 -0.72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온라인 운전면허 갱신 방법은? 신청방법, 준비물, 수수료">
            <a:extLst>
              <a:ext uri="{FF2B5EF4-FFF2-40B4-BE49-F238E27FC236}">
                <a16:creationId xmlns:a16="http://schemas.microsoft.com/office/drawing/2014/main" id="{C7517A1E-0E73-2643-ABEF-779BB3CC3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50130" y="4773034"/>
            <a:ext cx="2640330" cy="2640330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BE46509-B26E-544B-9CFA-6D29F32E6E74}"/>
              </a:ext>
            </a:extLst>
          </p:cNvPr>
          <p:cNvCxnSpPr>
            <a:cxnSpLocks/>
          </p:cNvCxnSpPr>
          <p:nvPr/>
        </p:nvCxnSpPr>
        <p:spPr>
          <a:xfrm>
            <a:off x="4617720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189F216-B2B0-CE48-8487-E227868EEC08}"/>
              </a:ext>
            </a:extLst>
          </p:cNvPr>
          <p:cNvCxnSpPr>
            <a:cxnSpLocks/>
          </p:cNvCxnSpPr>
          <p:nvPr/>
        </p:nvCxnSpPr>
        <p:spPr>
          <a:xfrm>
            <a:off x="7490460" y="143884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C03FFB-062A-8649-A3A1-744D5B393429}"/>
              </a:ext>
            </a:extLst>
          </p:cNvPr>
          <p:cNvCxnSpPr>
            <a:cxnSpLocks/>
          </p:cNvCxnSpPr>
          <p:nvPr/>
        </p:nvCxnSpPr>
        <p:spPr>
          <a:xfrm>
            <a:off x="1851660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 descr="온라인 운전면허 갱신 방법은? 신청방법, 준비물, 수수료">
            <a:extLst>
              <a:ext uri="{FF2B5EF4-FFF2-40B4-BE49-F238E27FC236}">
                <a16:creationId xmlns:a16="http://schemas.microsoft.com/office/drawing/2014/main" id="{1E00B37F-202B-A64B-89F2-A662A412B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85951" y="4773034"/>
            <a:ext cx="264033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-0.09167 L -0.00468 -0.7483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9167 L -0.00469 -0.74838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189F216-B2B0-CE48-8487-E227868EEC08}"/>
              </a:ext>
            </a:extLst>
          </p:cNvPr>
          <p:cNvCxnSpPr>
            <a:cxnSpLocks/>
          </p:cNvCxnSpPr>
          <p:nvPr/>
        </p:nvCxnSpPr>
        <p:spPr>
          <a:xfrm>
            <a:off x="6141720" y="166744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C5C03FFB-062A-8649-A3A1-744D5B393429}"/>
              </a:ext>
            </a:extLst>
          </p:cNvPr>
          <p:cNvCxnSpPr>
            <a:cxnSpLocks/>
          </p:cNvCxnSpPr>
          <p:nvPr/>
        </p:nvCxnSpPr>
        <p:spPr>
          <a:xfrm>
            <a:off x="2743200" y="0"/>
            <a:ext cx="0" cy="685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16BE3149-6BE8-2648-9E41-566CA38B8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075" y="3630363"/>
            <a:ext cx="1108861" cy="110886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4A8FC6F-B13B-0D49-B847-0234DABB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11743">
            <a:off x="3523517" y="4948599"/>
            <a:ext cx="1709973" cy="17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2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7708 L 0.00017 -0.515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14815 L 5.55556E-7 -0.506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FC7BE92-9B40-B241-8CD9-8DDB898E2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8" y="-950586"/>
            <a:ext cx="8425432" cy="84254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B5FD23F-536F-8C49-9537-362013646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400" y1="23160" x2="51204" y2="36350"/>
                        <a14:foregroundMark x1="51204" y1="36350" x2="52488" y2="19785"/>
                        <a14:foregroundMark x1="52488" y1="19785" x2="50722" y2="12270"/>
                        <a14:foregroundMark x1="50722" y1="12270" x2="41894" y2="38037"/>
                        <a14:foregroundMark x1="41894" y1="38037" x2="40770" y2="50460"/>
                        <a14:foregroundMark x1="40770" y1="50460" x2="55859" y2="40491"/>
                        <a14:foregroundMark x1="55859" y1="40491" x2="62600" y2="27301"/>
                        <a14:foregroundMark x1="62600" y1="27301" x2="47030" y2="52761"/>
                        <a14:foregroundMark x1="47030" y1="52761" x2="60032" y2="36503"/>
                        <a14:foregroundMark x1="60032" y1="36503" x2="55698" y2="61350"/>
                        <a14:foregroundMark x1="55698" y1="61350" x2="48957" y2="71779"/>
                        <a14:foregroundMark x1="34029" y1="12270" x2="50401" y2="10736"/>
                        <a14:foregroundMark x1="50401" y1="10736" x2="60353" y2="14571"/>
                        <a14:foregroundMark x1="60353" y1="14571" x2="68539" y2="20399"/>
                        <a14:foregroundMark x1="68539" y1="20399" x2="75281" y2="44018"/>
                        <a14:foregroundMark x1="75281" y1="44018" x2="74960" y2="53681"/>
                        <a14:foregroundMark x1="74960" y1="53681" x2="66453" y2="73773"/>
                        <a14:foregroundMark x1="66453" y1="73773" x2="66292" y2="74080"/>
                        <a14:foregroundMark x1="57945" y1="80982" x2="56340" y2="82515"/>
                        <a14:foregroundMark x1="28250" y1="74693" x2="24880" y2="75613"/>
                        <a14:backgroundMark x1="54093" y1="8896" x2="61316" y2="10276"/>
                        <a14:backgroundMark x1="61316" y1="10276" x2="72231" y2="17178"/>
                        <a14:backgroundMark x1="51846" y1="7669" x2="42536" y2="5828"/>
                        <a14:backgroundMark x1="42536" y1="5828" x2="35152" y2="6748"/>
                        <a14:backgroundMark x1="35152" y1="6748" x2="52167" y2="7055"/>
                        <a14:backgroundMark x1="31140" y1="8896" x2="17014" y2="19172"/>
                        <a14:backgroundMark x1="17014" y1="19172" x2="10112" y2="29755"/>
                        <a14:backgroundMark x1="11878" y1="69785" x2="28411" y2="84816"/>
                        <a14:backgroundMark x1="38202" y1="86963" x2="53612" y2="89264"/>
                        <a14:backgroundMark x1="53612" y1="89264" x2="60674" y2="88344"/>
                        <a14:backgroundMark x1="60674" y1="88344" x2="80899" y2="76534"/>
                        <a14:backgroundMark x1="80899" y1="76534" x2="82504" y2="69632"/>
                        <a14:backgroundMark x1="28411" y1="83436" x2="28571" y2="825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20262">
            <a:off x="6127548" y="221441"/>
            <a:ext cx="1517259" cy="15878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65FE174-B710-8C47-917F-CA30E1D3A3AE}"/>
              </a:ext>
            </a:extLst>
          </p:cNvPr>
          <p:cNvSpPr/>
          <p:nvPr/>
        </p:nvSpPr>
        <p:spPr>
          <a:xfrm>
            <a:off x="5710417" y="1866018"/>
            <a:ext cx="2356623" cy="9541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7B682D7-974C-5A46-A98E-EE4F67770FBD}"/>
              </a:ext>
            </a:extLst>
          </p:cNvPr>
          <p:cNvSpPr txBox="1"/>
          <p:nvPr/>
        </p:nvSpPr>
        <p:spPr>
          <a:xfrm>
            <a:off x="5652962" y="1845698"/>
            <a:ext cx="24452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Albert Einstein</a:t>
            </a:r>
            <a:endParaRPr lang="fr-MA" sz="2800" dirty="0"/>
          </a:p>
          <a:p>
            <a:r>
              <a:rPr lang="fr-MA" sz="2800" dirty="0"/>
              <a:t>18 avril 1955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318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90979-D5FB-7337-46C4-A93E92708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78" y="1334581"/>
            <a:ext cx="3938487" cy="180730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694726"/>
                </a:solidFill>
                <a:ea typeface="Calibri"/>
                <a:cs typeface="Calibri"/>
              </a:rPr>
              <a:t>Naissance</a:t>
            </a:r>
            <a:endParaRPr lang="en-US" dirty="0">
              <a:solidFill>
                <a:srgbClr val="694726"/>
              </a:solidFill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6592-5F7F-81F5-1643-4FB01A6CF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34407"/>
            <a:ext cx="3464715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ea typeface="Calibri"/>
                <a:cs typeface="Calibri"/>
              </a:rPr>
              <a:t>    Ulm, </a:t>
            </a:r>
            <a:r>
              <a:rPr lang="en-US" sz="1700" dirty="0" err="1">
                <a:ea typeface="Calibri"/>
                <a:cs typeface="Calibri"/>
              </a:rPr>
              <a:t>Allemagne</a:t>
            </a:r>
            <a:r>
              <a:rPr lang="en-US" sz="1700" dirty="0">
                <a:ea typeface="Calibri"/>
                <a:cs typeface="Calibri"/>
              </a:rPr>
              <a:t>, 14 mars 1879</a:t>
            </a:r>
            <a:endParaRPr lang="en-US" sz="1700"/>
          </a:p>
          <a:p>
            <a:pPr>
              <a:spcBef>
                <a:spcPts val="0"/>
              </a:spcBef>
            </a:pPr>
            <a:endParaRPr lang="en-US" sz="1700">
              <a:ea typeface="Calibri"/>
              <a:cs typeface="Calibri"/>
            </a:endParaRPr>
          </a:p>
          <a:p>
            <a:endParaRPr lang="en-US" sz="1700">
              <a:ea typeface="Calibri"/>
              <a:cs typeface="Calibri"/>
            </a:endParaRPr>
          </a:p>
        </p:txBody>
      </p:sp>
      <p:pic>
        <p:nvPicPr>
          <p:cNvPr id="5" name="Picture 4" descr="Albert Einstein, age 8 : r/dalle2">
            <a:extLst>
              <a:ext uri="{FF2B5EF4-FFF2-40B4-BE49-F238E27FC236}">
                <a16:creationId xmlns:a16="http://schemas.microsoft.com/office/drawing/2014/main" id="{EEB058EA-C1A2-BF5E-3F65-F4228BD8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5308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21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48195C1-FCB6-AB4E-A509-4F65BAD01E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43" b="92532" l="5000" r="90000">
                        <a14:foregroundMark x1="43611" y1="10383" x2="45833" y2="23679"/>
                        <a14:foregroundMark x1="45833" y1="23679" x2="53611" y2="10565"/>
                        <a14:foregroundMark x1="53611" y1="10565" x2="38889" y2="17668"/>
                        <a14:foregroundMark x1="38889" y1="17668" x2="33419" y2="9348"/>
                        <a14:foregroundMark x1="32791" y1="9290" x2="36389" y2="18579"/>
                        <a14:foregroundMark x1="36389" y1="18579" x2="38611" y2="6557"/>
                        <a14:foregroundMark x1="38611" y1="6557" x2="49167" y2="13661"/>
                        <a14:foregroundMark x1="85000" y1="68488" x2="87500" y2="84699"/>
                        <a14:foregroundMark x1="34722" y1="15847" x2="41111" y2="3643"/>
                        <a14:foregroundMark x1="41111" y1="3643" x2="61389" y2="9472"/>
                        <a14:foregroundMark x1="61389" y1="9472" x2="49722" y2="18944"/>
                        <a14:foregroundMark x1="49722" y1="18944" x2="34722" y2="12204"/>
                        <a14:foregroundMark x1="34722" y1="12204" x2="36944" y2="15483"/>
                        <a14:foregroundMark x1="36944" y1="15301" x2="36944" y2="15301"/>
                        <a14:foregroundMark x1="20556" y1="96357" x2="9722" y2="85610"/>
                        <a14:foregroundMark x1="9722" y1="85610" x2="20556" y2="95628"/>
                        <a14:foregroundMark x1="20556" y1="95628" x2="18056" y2="84153"/>
                        <a14:foregroundMark x1="18056" y1="84153" x2="7500" y2="83607"/>
                        <a14:foregroundMark x1="7500" y1="83424" x2="7500" y2="83424"/>
                        <a14:foregroundMark x1="91389" y1="88525" x2="75000" y2="92532"/>
                        <a14:foregroundMark x1="75000" y1="92532" x2="80833" y2="88525"/>
                        <a14:foregroundMark x1="5000" y1="85246" x2="6111" y2="84335"/>
                        <a14:backgroundMark x1="92500" y1="6011" x2="75556" y2="18761"/>
                        <a14:backgroundMark x1="75556" y1="18761" x2="72778" y2="6740"/>
                        <a14:backgroundMark x1="72778" y1="6740" x2="72500" y2="19490"/>
                        <a14:backgroundMark x1="72500" y1="19490" x2="68611" y2="7650"/>
                        <a14:backgroundMark x1="68611" y1="7650" x2="85556" y2="3279"/>
                        <a14:backgroundMark x1="85556" y1="3279" x2="68333" y2="5647"/>
                        <a14:backgroundMark x1="68333" y1="5647" x2="87222" y2="6740"/>
                        <a14:backgroundMark x1="87222" y1="6740" x2="67778" y2="5647"/>
                        <a14:backgroundMark x1="67778" y1="5647" x2="63333" y2="19490"/>
                        <a14:backgroundMark x1="63333" y1="19490" x2="69167" y2="19308"/>
                        <a14:backgroundMark x1="28333" y1="4372" x2="30556" y2="2914"/>
                        <a14:backgroundMark x1="28056" y1="7832" x2="30278" y2="2914"/>
                        <a14:backgroundMark x1="27222" y1="9472" x2="29722" y2="8015"/>
                        <a14:backgroundMark x1="31389" y1="6557" x2="30833" y2="91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70260">
            <a:off x="-99931" y="3434632"/>
            <a:ext cx="2102163" cy="32058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69266F4-D967-B740-ACE4-B5AA46926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58438">
            <a:off x="6404638" y="1769422"/>
            <a:ext cx="2972718" cy="29727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EDEE9C2-8EF3-0D44-B51D-EDB3B2B91B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80" t="45954" r="59737" b="-4332"/>
          <a:stretch/>
        </p:blipFill>
        <p:spPr>
          <a:xfrm rot="20610773">
            <a:off x="-514989" y="5240436"/>
            <a:ext cx="10256520" cy="47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1227 L 0.47657 -0.21042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19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aris, école polytechnique | Paris, école polytechnique | Flickr">
            <a:extLst>
              <a:ext uri="{FF2B5EF4-FFF2-40B4-BE49-F238E27FC236}">
                <a16:creationId xmlns:a16="http://schemas.microsoft.com/office/drawing/2014/main" id="{58618EFB-285B-E849-ABC6-EEABFC1CF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32590" y="2655593"/>
            <a:ext cx="5078819" cy="3412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0315A-F202-824E-BB33-D9CCC08EA75C}"/>
              </a:ext>
            </a:extLst>
          </p:cNvPr>
          <p:cNvSpPr/>
          <p:nvPr/>
        </p:nvSpPr>
        <p:spPr>
          <a:xfrm>
            <a:off x="886706" y="1346948"/>
            <a:ext cx="8728349" cy="577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500" dirty="0"/>
              <a:t>Études </a:t>
            </a:r>
            <a:r>
              <a:rPr lang="en-US" sz="3500" dirty="0" err="1"/>
              <a:t>à</a:t>
            </a:r>
            <a:r>
              <a:rPr lang="en-US" sz="3500" dirty="0"/>
              <a:t> </a:t>
            </a:r>
            <a:r>
              <a:rPr lang="en-US" sz="3500" dirty="0" err="1"/>
              <a:t>l'École</a:t>
            </a:r>
            <a:r>
              <a:rPr lang="en-US" sz="3500" dirty="0"/>
              <a:t> </a:t>
            </a:r>
            <a:r>
              <a:rPr lang="en-US" sz="3500" dirty="0" err="1"/>
              <a:t>polytechnique</a:t>
            </a:r>
            <a:r>
              <a:rPr lang="en-US" sz="3500" dirty="0"/>
              <a:t> de Zurich</a:t>
            </a:r>
          </a:p>
        </p:txBody>
      </p:sp>
    </p:spTree>
    <p:extLst>
      <p:ext uri="{BB962C8B-B14F-4D97-AF65-F5344CB8AC3E}">
        <p14:creationId xmlns:p14="http://schemas.microsoft.com/office/powerpoint/2010/main" val="86423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14166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08608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44" y="1161288"/>
            <a:ext cx="2702052" cy="4526280"/>
          </a:xfrm>
        </p:spPr>
        <p:txBody>
          <a:bodyPr>
            <a:normAutofit/>
          </a:bodyPr>
          <a:lstStyle/>
          <a:p>
            <a:r>
              <a:rPr lang="en-US" sz="3500"/>
              <a:t>Carrière et découvertes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256571-2271-61CB-A5AE-5BB1E0DB9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980204"/>
              </p:ext>
            </p:extLst>
          </p:nvPr>
        </p:nvGraphicFramePr>
        <p:xfrm>
          <a:off x="3977640" y="676656"/>
          <a:ext cx="477316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Doctor Einstein | | UZH">
            <a:extLst>
              <a:ext uri="{FF2B5EF4-FFF2-40B4-BE49-F238E27FC236}">
                <a16:creationId xmlns:a16="http://schemas.microsoft.com/office/drawing/2014/main" id="{252C8B9E-C70B-E84A-901D-3A3D0CFDF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69" b="96564" l="10000" r="90000">
                        <a14:foregroundMark x1="53933" y1="48104" x2="51867" y2="18246"/>
                        <a14:foregroundMark x1="51867" y1="18246" x2="50200" y2="29976"/>
                        <a14:foregroundMark x1="50200" y1="29976" x2="50467" y2="40403"/>
                        <a14:foregroundMark x1="50467" y1="40403" x2="50600" y2="28791"/>
                        <a14:foregroundMark x1="50600" y1="28791" x2="51867" y2="23697"/>
                        <a14:foregroundMark x1="59600" y1="97749" x2="65067" y2="96682"/>
                        <a14:foregroundMark x1="65067" y1="96682" x2="61867" y2="77370"/>
                        <a14:foregroundMark x1="57933" y1="77014" x2="53533" y2="88507"/>
                        <a14:foregroundMark x1="83133" y1="93365" x2="80800" y2="84479"/>
                        <a14:foregroundMark x1="80800" y1="84479" x2="84400" y2="92536"/>
                        <a14:foregroundMark x1="87733" y1="94787" x2="86600" y2="84360"/>
                        <a14:foregroundMark x1="86600" y1="84360" x2="88867" y2="93957"/>
                        <a14:foregroundMark x1="88867" y1="93957" x2="89200" y2="94431"/>
                        <a14:foregroundMark x1="50600" y1="7109" x2="42600" y2="8057"/>
                        <a14:foregroundMark x1="42600" y1="8057" x2="50400" y2="8412"/>
                        <a14:foregroundMark x1="50400" y1="8412" x2="56067" y2="8175"/>
                        <a14:foregroundMark x1="56067" y1="8175" x2="56867" y2="8886"/>
                        <a14:foregroundMark x1="56467" y1="6635" x2="61533" y2="15521"/>
                        <a14:foregroundMark x1="61533" y1="15521" x2="59667" y2="5687"/>
                        <a14:foregroundMark x1="59667" y1="5687" x2="56467" y2="5569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-296649" y="2235332"/>
            <a:ext cx="5073140" cy="3010563"/>
          </a:xfrm>
          <a:prstGeom prst="rect">
            <a:avLst/>
          </a:prstGeom>
        </p:spPr>
      </p:pic>
      <p:pic>
        <p:nvPicPr>
          <p:cNvPr id="12" name="Image 11" descr="Mileva Marić, The Forgotten First Wife Of Albert Einstein">
            <a:extLst>
              <a:ext uri="{FF2B5EF4-FFF2-40B4-BE49-F238E27FC236}">
                <a16:creationId xmlns:a16="http://schemas.microsoft.com/office/drawing/2014/main" id="{33B580A2-5F82-C94A-B522-BE201E5BE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87" b="99790" l="10000" r="90000">
                        <a14:foregroundMark x1="37333" y1="10692" x2="42444" y2="3564"/>
                        <a14:foregroundMark x1="42444" y1="3564" x2="37444" y2="11111"/>
                        <a14:foregroundMark x1="37444" y1="11111" x2="43333" y2="5451"/>
                        <a14:foregroundMark x1="43333" y1="5451" x2="40111" y2="14465"/>
                        <a14:foregroundMark x1="40111" y1="14465" x2="48556" y2="3145"/>
                        <a14:foregroundMark x1="48556" y1="3145" x2="41889" y2="12998"/>
                        <a14:foregroundMark x1="41889" y1="12998" x2="45778" y2="4822"/>
                        <a14:foregroundMark x1="45778" y1="4822" x2="44556" y2="20964"/>
                        <a14:foregroundMark x1="44556" y1="20964" x2="50556" y2="12579"/>
                        <a14:foregroundMark x1="50556" y1="12579" x2="44889" y2="9853"/>
                        <a14:foregroundMark x1="44889" y1="9853" x2="48889" y2="2096"/>
                        <a14:foregroundMark x1="48889" y1="2096" x2="44000" y2="7757"/>
                        <a14:foregroundMark x1="44000" y1="7757" x2="48778" y2="2096"/>
                        <a14:foregroundMark x1="48778" y1="2096" x2="45222" y2="13836"/>
                        <a14:foregroundMark x1="45222" y1="13836" x2="50667" y2="6080"/>
                        <a14:foregroundMark x1="50667" y1="6080" x2="62111" y2="3145"/>
                        <a14:foregroundMark x1="62111" y1="3145" x2="50556" y2="12159"/>
                        <a14:foregroundMark x1="50556" y1="12159" x2="57889" y2="8805"/>
                        <a14:foregroundMark x1="57889" y1="8805" x2="51444" y2="11321"/>
                        <a14:foregroundMark x1="51444" y1="11321" x2="57778" y2="7338"/>
                        <a14:foregroundMark x1="57778" y1="7338" x2="54333" y2="16981"/>
                        <a14:foregroundMark x1="54333" y1="16981" x2="62556" y2="11111"/>
                        <a14:foregroundMark x1="62556" y1="11111" x2="50222" y2="11740"/>
                        <a14:foregroundMark x1="50222" y1="11740" x2="56111" y2="7128"/>
                        <a14:foregroundMark x1="56111" y1="7128" x2="49000" y2="5870"/>
                        <a14:foregroundMark x1="49000" y1="5870" x2="55111" y2="4612"/>
                        <a14:foregroundMark x1="55111" y1="4612" x2="45000" y2="6709"/>
                        <a14:foregroundMark x1="45000" y1="6709" x2="53222" y2="3774"/>
                        <a14:foregroundMark x1="53222" y1="3774" x2="42667" y2="2516"/>
                        <a14:foregroundMark x1="42667" y1="2516" x2="51556" y2="419"/>
                        <a14:foregroundMark x1="51556" y1="419" x2="59333" y2="3145"/>
                        <a14:foregroundMark x1="59333" y1="3145" x2="52556" y2="6080"/>
                        <a14:foregroundMark x1="52556" y1="6080" x2="59667" y2="2306"/>
                        <a14:foregroundMark x1="59667" y1="2306" x2="57778" y2="12369"/>
                        <a14:foregroundMark x1="57778" y1="12369" x2="56222" y2="14256"/>
                        <a14:foregroundMark x1="37667" y1="96017" x2="31111" y2="99371"/>
                        <a14:foregroundMark x1="31111" y1="99371" x2="39111" y2="82180"/>
                        <a14:foregroundMark x1="85111" y1="97065" x2="80000" y2="99790"/>
                        <a14:foregroundMark x1="80000" y1="99790" x2="84556" y2="99161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72000" y="1219200"/>
            <a:ext cx="4832231" cy="2561082"/>
          </a:xfrm>
          <a:prstGeom prst="rect">
            <a:avLst/>
          </a:prstGeom>
        </p:spPr>
      </p:pic>
      <p:pic>
        <p:nvPicPr>
          <p:cNvPr id="14" name="Graphique 13" descr="SVG &gt; coeur rouge cœur - Image et icône SVG gratuite. | SVG Silh">
            <a:extLst>
              <a:ext uri="{FF2B5EF4-FFF2-40B4-BE49-F238E27FC236}">
                <a16:creationId xmlns:a16="http://schemas.microsoft.com/office/drawing/2014/main" id="{44DAC2E8-AE91-BD4B-B927-77D1678D73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411678" y="4533900"/>
            <a:ext cx="903022" cy="8656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4B2CA56E-4538-B943-A428-D5D637C98FE7}"/>
                  </a:ext>
                </a:extLst>
              </p14:cNvPr>
              <p14:cNvContentPartPr/>
              <p14:nvPr/>
            </p14:nvContentPartPr>
            <p14:xfrm>
              <a:off x="3105876" y="3706414"/>
              <a:ext cx="2706840" cy="122616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4B2CA56E-4538-B943-A428-D5D637C98F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7236" y="3697414"/>
                <a:ext cx="2724480" cy="12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4C37BD1A-0ACE-0C47-BEC5-F0B630D32E47}"/>
                  </a:ext>
                </a:extLst>
              </p14:cNvPr>
              <p14:cNvContentPartPr/>
              <p14:nvPr/>
            </p14:nvContentPartPr>
            <p14:xfrm>
              <a:off x="5774196" y="3706414"/>
              <a:ext cx="95760" cy="6840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4C37BD1A-0ACE-0C47-BEC5-F0B630D32E4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5196" y="3697414"/>
                <a:ext cx="113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19A67A86-7000-2F48-832A-51F54D1ACECA}"/>
                  </a:ext>
                </a:extLst>
              </p14:cNvPr>
              <p14:cNvContentPartPr/>
              <p14:nvPr/>
            </p14:nvContentPartPr>
            <p14:xfrm>
              <a:off x="3094356" y="4818814"/>
              <a:ext cx="12240" cy="13248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19A67A86-7000-2F48-832A-51F54D1ACEC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85356" y="4809814"/>
                <a:ext cx="298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01B66877-8610-0243-8D5C-E77D1BF350CC}"/>
                  </a:ext>
                </a:extLst>
              </p14:cNvPr>
              <p14:cNvContentPartPr/>
              <p14:nvPr/>
            </p14:nvContentPartPr>
            <p14:xfrm>
              <a:off x="3108396" y="4948054"/>
              <a:ext cx="110160" cy="360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01B66877-8610-0243-8D5C-E77D1BF350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99756" y="4939054"/>
                <a:ext cx="127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CB4FFC16-F00C-F149-BFAA-460870F0EB08}"/>
                  </a:ext>
                </a:extLst>
              </p14:cNvPr>
              <p14:cNvContentPartPr/>
              <p14:nvPr/>
            </p14:nvContentPartPr>
            <p14:xfrm>
              <a:off x="3093002" y="4762399"/>
              <a:ext cx="127080" cy="181440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CB4FFC16-F00C-F149-BFAA-460870F0EB0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84362" y="4753759"/>
                <a:ext cx="1447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00C4E0DF-7358-0B4C-8F0C-FBAD3F5663DF}"/>
                  </a:ext>
                </a:extLst>
              </p14:cNvPr>
              <p14:cNvContentPartPr/>
              <p14:nvPr/>
            </p14:nvContentPartPr>
            <p14:xfrm>
              <a:off x="3090482" y="4746559"/>
              <a:ext cx="161640" cy="217080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00C4E0DF-7358-0B4C-8F0C-FBAD3F5663D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81842" y="4737559"/>
                <a:ext cx="179280" cy="23472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ZoneTexte 47">
            <a:extLst>
              <a:ext uri="{FF2B5EF4-FFF2-40B4-BE49-F238E27FC236}">
                <a16:creationId xmlns:a16="http://schemas.microsoft.com/office/drawing/2014/main" id="{5912A02F-7DBC-9947-93EB-43CE41ADE879}"/>
              </a:ext>
            </a:extLst>
          </p:cNvPr>
          <p:cNvSpPr txBox="1"/>
          <p:nvPr/>
        </p:nvSpPr>
        <p:spPr>
          <a:xfrm>
            <a:off x="6196085" y="3853200"/>
            <a:ext cx="24929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MA" sz="3200" dirty="0" err="1"/>
              <a:t>Mileva</a:t>
            </a:r>
            <a:r>
              <a:rPr lang="fr-MA" sz="3200" dirty="0"/>
              <a:t> </a:t>
            </a:r>
            <a:r>
              <a:rPr lang="fr-MA" sz="3200" dirty="0" err="1"/>
              <a:t>Marić</a:t>
            </a:r>
            <a:endParaRPr lang="fr-MA" sz="3200" dirty="0"/>
          </a:p>
          <a:p>
            <a:r>
              <a:rPr lang="fr-MA" sz="3200" dirty="0"/>
              <a:t>(1903 – 1919)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55739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81 -0.01851 C 0.05191 -0.03888 0.07118 -0.05926 0.09115 -0.07592 C 0.11094 -0.09259 0.12969 -0.10416 0.15226 -0.11851 C 0.17465 -0.1331 0.19618 -0.15185 0.22587 -0.16296 C 0.25538 -0.17407 0.33004 -0.18518 0.33004 -0.18518 L 0.33004 -0.18518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90E0984-8B52-0A4B-B53C-AF970831A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21" b="99037" l="7111" r="98444">
                        <a14:foregroundMark x1="36556" y1="25201" x2="36111" y2="42697"/>
                        <a14:foregroundMark x1="36111" y1="42697" x2="34333" y2="19743"/>
                        <a14:foregroundMark x1="34333" y1="19743" x2="31889" y2="28571"/>
                        <a14:foregroundMark x1="31889" y1="28571" x2="37778" y2="34831"/>
                        <a14:foregroundMark x1="37778" y1="34831" x2="38111" y2="35955"/>
                        <a14:foregroundMark x1="26444" y1="31300" x2="26556" y2="22953"/>
                        <a14:foregroundMark x1="26556" y1="22953" x2="32556" y2="16854"/>
                        <a14:foregroundMark x1="32556" y1="16854" x2="37778" y2="16533"/>
                        <a14:foregroundMark x1="37778" y1="16533" x2="43333" y2="20225"/>
                        <a14:foregroundMark x1="43333" y1="20225" x2="46111" y2="27127"/>
                        <a14:foregroundMark x1="46111" y1="27127" x2="48111" y2="39647"/>
                        <a14:foregroundMark x1="51111" y1="27448" x2="46333" y2="17175"/>
                        <a14:foregroundMark x1="46333" y1="17175" x2="35000" y2="13002"/>
                        <a14:foregroundMark x1="35000" y1="13002" x2="25333" y2="19101"/>
                        <a14:foregroundMark x1="25333" y1="19101" x2="23444" y2="27448"/>
                        <a14:foregroundMark x1="23444" y1="27448" x2="23667" y2="35152"/>
                        <a14:foregroundMark x1="23667" y1="35152" x2="36778" y2="40931"/>
                        <a14:foregroundMark x1="36778" y1="40931" x2="43667" y2="35955"/>
                        <a14:foregroundMark x1="43667" y1="35955" x2="47556" y2="24719"/>
                        <a14:foregroundMark x1="47556" y1="24719" x2="52333" y2="28090"/>
                        <a14:foregroundMark x1="52333" y1="28090" x2="58889" y2="22793"/>
                        <a14:foregroundMark x1="58889" y1="22793" x2="63333" y2="9149"/>
                        <a14:foregroundMark x1="63333" y1="9149" x2="65889" y2="67416"/>
                        <a14:foregroundMark x1="65889" y1="67416" x2="78111" y2="82986"/>
                        <a14:foregroundMark x1="78111" y1="82986" x2="47000" y2="89727"/>
                        <a14:foregroundMark x1="47000" y1="89727" x2="66000" y2="86196"/>
                        <a14:foregroundMark x1="66000" y1="86196" x2="14778" y2="89727"/>
                        <a14:foregroundMark x1="14778" y1="89727" x2="10778" y2="78010"/>
                        <a14:foregroundMark x1="10778" y1="78010" x2="13667" y2="91814"/>
                        <a14:foregroundMark x1="13667" y1="91814" x2="25111" y2="95827"/>
                        <a14:foregroundMark x1="25111" y1="95827" x2="82667" y2="81059"/>
                        <a14:foregroundMark x1="82667" y1="81059" x2="87889" y2="81380"/>
                        <a14:foregroundMark x1="87889" y1="81380" x2="90222" y2="88604"/>
                        <a14:foregroundMark x1="90222" y1="88604" x2="85333" y2="80899"/>
                        <a14:foregroundMark x1="85333" y1="80899" x2="83444" y2="74318"/>
                        <a14:foregroundMark x1="85333" y1="88764" x2="88778" y2="61958"/>
                        <a14:foregroundMark x1="88778" y1="61958" x2="83111" y2="57303"/>
                        <a14:foregroundMark x1="83111" y1="57303" x2="96444" y2="74799"/>
                        <a14:foregroundMark x1="96444" y1="74799" x2="99333" y2="88604"/>
                        <a14:foregroundMark x1="99333" y1="88604" x2="96444" y2="97592"/>
                        <a14:foregroundMark x1="96444" y1="97592" x2="80667" y2="99518"/>
                        <a14:foregroundMark x1="80667" y1="99518" x2="67889" y2="95827"/>
                        <a14:foregroundMark x1="67889" y1="95827" x2="92667" y2="90851"/>
                        <a14:foregroundMark x1="92667" y1="90851" x2="68111" y2="99679"/>
                        <a14:foregroundMark x1="68111" y1="99679" x2="74556" y2="96790"/>
                        <a14:foregroundMark x1="74556" y1="96790" x2="18889" y2="99679"/>
                        <a14:foregroundMark x1="18889" y1="99679" x2="24222" y2="96308"/>
                        <a14:foregroundMark x1="24222" y1="96308" x2="3000" y2="98234"/>
                        <a14:foregroundMark x1="3000" y1="98234" x2="8556" y2="94061"/>
                        <a14:foregroundMark x1="8556" y1="94061" x2="12778" y2="86356"/>
                        <a14:foregroundMark x1="12778" y1="86356" x2="12444" y2="78652"/>
                        <a14:foregroundMark x1="12444" y1="78652" x2="67111" y2="94864"/>
                        <a14:foregroundMark x1="67111" y1="94864" x2="74667" y2="64687"/>
                        <a14:foregroundMark x1="74667" y1="64687" x2="74889" y2="54896"/>
                        <a14:foregroundMark x1="74889" y1="54896" x2="71556" y2="47994"/>
                        <a14:foregroundMark x1="71556" y1="47994" x2="69444" y2="26164"/>
                        <a14:foregroundMark x1="69444" y1="26164" x2="70889" y2="18620"/>
                        <a14:foregroundMark x1="70889" y1="18620" x2="72556" y2="26966"/>
                        <a14:foregroundMark x1="72556" y1="26966" x2="73444" y2="17657"/>
                        <a14:foregroundMark x1="73444" y1="17657" x2="68778" y2="11717"/>
                        <a14:foregroundMark x1="68778" y1="11717" x2="63111" y2="10273"/>
                        <a14:foregroundMark x1="63111" y1="10273" x2="58667" y2="16372"/>
                        <a14:foregroundMark x1="58667" y1="16372" x2="61333" y2="8186"/>
                        <a14:foregroundMark x1="61333" y1="8186" x2="56556" y2="12681"/>
                        <a14:foregroundMark x1="56556" y1="12681" x2="53565" y2="13798"/>
                        <a14:foregroundMark x1="53531" y1="13693" x2="59556" y2="11236"/>
                        <a14:foregroundMark x1="59556" y1="11236" x2="54222" y2="19743"/>
                        <a14:foregroundMark x1="50152" y1="16135" x2="49333" y2="15409"/>
                        <a14:foregroundMark x1="52718" y1="18410" x2="50711" y2="16631"/>
                        <a14:foregroundMark x1="54222" y1="19743" x2="52733" y2="18423"/>
                        <a14:foregroundMark x1="49333" y1="15409" x2="31111" y2="12520"/>
                        <a14:foregroundMark x1="31111" y1="12520" x2="31111" y2="13002"/>
                        <a14:foregroundMark x1="34222" y1="65650" x2="31556" y2="44623"/>
                        <a14:foregroundMark x1="31556" y1="44623" x2="34444" y2="51525"/>
                        <a14:foregroundMark x1="34444" y1="51525" x2="35444" y2="43981"/>
                        <a14:foregroundMark x1="35444" y1="43981" x2="34778" y2="56822"/>
                        <a14:foregroundMark x1="34778" y1="56822" x2="40111" y2="49438"/>
                        <a14:foregroundMark x1="40111" y1="49438" x2="38556" y2="52006"/>
                        <a14:foregroundMark x1="33333" y1="9791" x2="38556" y2="10754"/>
                        <a14:foregroundMark x1="51918" y1="8810" x2="68333" y2="6421"/>
                        <a14:foregroundMark x1="38556" y1="10754" x2="48866" y2="9254"/>
                        <a14:foregroundMark x1="68333" y1="6421" x2="74667" y2="22793"/>
                        <a14:foregroundMark x1="74667" y1="22793" x2="74889" y2="34671"/>
                        <a14:foregroundMark x1="96444" y1="89567" x2="94111" y2="61477"/>
                        <a14:foregroundMark x1="94111" y1="61477" x2="86889" y2="59069"/>
                        <a14:foregroundMark x1="86889" y1="59069" x2="81889" y2="53130"/>
                        <a14:foregroundMark x1="81889" y1="53130" x2="95889" y2="73515"/>
                        <a14:foregroundMark x1="95889" y1="73515" x2="99444" y2="88283"/>
                        <a14:foregroundMark x1="99444" y1="88283" x2="98222" y2="95666"/>
                        <a14:foregroundMark x1="98222" y1="95666" x2="86556" y2="95185"/>
                        <a14:foregroundMark x1="86556" y1="95185" x2="94889" y2="95345"/>
                        <a14:foregroundMark x1="94889" y1="95345" x2="80778" y2="98395"/>
                        <a14:foregroundMark x1="80778" y1="98395" x2="39111" y2="94543"/>
                        <a14:foregroundMark x1="39111" y1="94543" x2="7222" y2="96308"/>
                        <a14:foregroundMark x1="60000" y1="5457" x2="65222" y2="4655"/>
                        <a14:foregroundMark x1="65222" y1="4655" x2="69889" y2="8026"/>
                        <a14:foregroundMark x1="69889" y1="8026" x2="73333" y2="15730"/>
                        <a14:foregroundMark x1="73333" y1="15730" x2="76444" y2="39647"/>
                        <a14:foregroundMark x1="76444" y1="39647" x2="94222" y2="63563"/>
                        <a14:foregroundMark x1="94222" y1="63563" x2="96333" y2="90369"/>
                        <a14:foregroundMark x1="96333" y1="90369" x2="98444" y2="99037"/>
                        <a14:backgroundMark x1="51778" y1="53130" x2="53222" y2="44783"/>
                        <a14:backgroundMark x1="53222" y1="44783" x2="54000" y2="43820"/>
                        <a14:backgroundMark x1="49778" y1="8668" x2="52111" y2="15730"/>
                        <a14:backgroundMark x1="52111" y1="15730" x2="51444" y2="89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121" y="1372222"/>
            <a:ext cx="7615757" cy="5271796"/>
          </a:xfrm>
          <a:prstGeom prst="rect">
            <a:avLst/>
          </a:prstGeom>
        </p:spPr>
      </p:pic>
      <p:pic>
        <p:nvPicPr>
          <p:cNvPr id="14" name="Graphique 13" descr="SVG &gt; coeur rouge cœur - Image et icône SVG gratuite. | SVG Silh">
            <a:extLst>
              <a:ext uri="{FF2B5EF4-FFF2-40B4-BE49-F238E27FC236}">
                <a16:creationId xmlns:a16="http://schemas.microsoft.com/office/drawing/2014/main" id="{44DAC2E8-AE91-BD4B-B927-77D1678D7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12066" y="3429000"/>
            <a:ext cx="1410909" cy="1352490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912A02F-7DBC-9947-93EB-43CE41ADE879}"/>
              </a:ext>
            </a:extLst>
          </p:cNvPr>
          <p:cNvSpPr txBox="1"/>
          <p:nvPr/>
        </p:nvSpPr>
        <p:spPr>
          <a:xfrm>
            <a:off x="2087357" y="700563"/>
            <a:ext cx="3684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3200" dirty="0"/>
              <a:t>Elsa </a:t>
            </a:r>
            <a:r>
              <a:rPr lang="fr-MA" sz="3200" dirty="0" err="1"/>
              <a:t>Löwenthal</a:t>
            </a:r>
            <a:endParaRPr lang="fr-MA" sz="3200" dirty="0"/>
          </a:p>
          <a:p>
            <a:r>
              <a:rPr lang="fr-MA" sz="3200" dirty="0"/>
              <a:t>(1919 – 1936)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42820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30095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" y="-11219"/>
            <a:ext cx="4235231" cy="6483075"/>
            <a:chOff x="-19221" y="0"/>
            <a:chExt cx="5646974" cy="64830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815" y="2310547"/>
            <a:ext cx="3331946" cy="2296253"/>
          </a:xfrm>
        </p:spPr>
        <p:txBody>
          <a:bodyPr>
            <a:normAutofit/>
          </a:bodyPr>
          <a:lstStyle/>
          <a:p>
            <a:r>
              <a:rPr lang="en-US" sz="4500" dirty="0" err="1">
                <a:solidFill>
                  <a:srgbClr val="000000"/>
                </a:solidFill>
              </a:rPr>
              <a:t>Relativité</a:t>
            </a:r>
            <a:r>
              <a:rPr lang="en-US" sz="4500" dirty="0">
                <a:solidFill>
                  <a:srgbClr val="000000"/>
                </a:solidFill>
              </a:rPr>
              <a:t> </a:t>
            </a:r>
            <a:r>
              <a:rPr lang="en-US" sz="4500" dirty="0" err="1">
                <a:solidFill>
                  <a:srgbClr val="000000"/>
                </a:solidFill>
              </a:rPr>
              <a:t>restreinte</a:t>
            </a:r>
            <a:endParaRPr lang="en-US" sz="4500" dirty="0" err="1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US" sz="3500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8C6F877D-5734-DDED-A3C9-6512471AFC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627890"/>
              </p:ext>
            </p:extLst>
          </p:nvPr>
        </p:nvGraphicFramePr>
        <p:xfrm>
          <a:off x="4911565" y="421923"/>
          <a:ext cx="394335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588 Einstein teacher Images, Stock Photos &amp; Vectors | Shutterstock">
            <a:extLst>
              <a:ext uri="{FF2B5EF4-FFF2-40B4-BE49-F238E27FC236}">
                <a16:creationId xmlns:a16="http://schemas.microsoft.com/office/drawing/2014/main" id="{592C4EF2-6B51-257D-C875-5C7C63DA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357"/>
          <a:stretch/>
        </p:blipFill>
        <p:spPr>
          <a:xfrm>
            <a:off x="482600" y="1128717"/>
            <a:ext cx="8178799" cy="46005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93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116</Words>
  <Application>Microsoft Macintosh PowerPoint</Application>
  <PresentationFormat>Affichage à l'écran (4:3)</PresentationFormat>
  <Paragraphs>23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Albert Einstein</vt:lpstr>
      <vt:lpstr>Naissance </vt:lpstr>
      <vt:lpstr>Présentation PowerPoint</vt:lpstr>
      <vt:lpstr>Présentation PowerPoint</vt:lpstr>
      <vt:lpstr>Carrière et découvertes</vt:lpstr>
      <vt:lpstr>Présentation PowerPoint</vt:lpstr>
      <vt:lpstr>Présentation PowerPoint</vt:lpstr>
      <vt:lpstr>Relativité restreinte </vt:lpstr>
      <vt:lpstr>Présentation PowerPoint</vt:lpstr>
      <vt:lpstr>Relativité générale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Albert Einstein</dc:title>
  <dc:subject/>
  <dc:creator/>
  <cp:keywords/>
  <dc:description>generated using python-pptx</dc:description>
  <cp:lastModifiedBy>Microsoft Office User</cp:lastModifiedBy>
  <cp:revision>285</cp:revision>
  <dcterms:created xsi:type="dcterms:W3CDTF">2013-01-27T09:14:16Z</dcterms:created>
  <dcterms:modified xsi:type="dcterms:W3CDTF">2024-12-21T06:57:50Z</dcterms:modified>
  <cp:category/>
</cp:coreProperties>
</file>